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9" r:id="rId3"/>
    <p:sldId id="264" r:id="rId4"/>
    <p:sldId id="257" r:id="rId5"/>
    <p:sldId id="266" r:id="rId6"/>
    <p:sldId id="268" r:id="rId7"/>
    <p:sldId id="267" r:id="rId8"/>
    <p:sldId id="265" r:id="rId9"/>
    <p:sldId id="25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7149"/>
    <a:srgbClr val="249642"/>
    <a:srgbClr val="52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01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Я- учитель 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6-7 класс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всего </c:v>
                </c:pt>
                <c:pt idx="1">
                  <c:v>да </c:v>
                </c:pt>
                <c:pt idx="2">
                  <c:v>нет </c:v>
                </c:pt>
                <c:pt idx="3">
                  <c:v>не определился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1">
                  <c:v>8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8-9 класс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всего </c:v>
                </c:pt>
                <c:pt idx="1">
                  <c:v>да </c:v>
                </c:pt>
                <c:pt idx="2">
                  <c:v>нет </c:v>
                </c:pt>
                <c:pt idx="3">
                  <c:v>не определился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</c:v>
                </c:pt>
                <c:pt idx="1">
                  <c:v>6</c:v>
                </c:pt>
                <c:pt idx="2">
                  <c:v>10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10-11 класс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всего </c:v>
                </c:pt>
                <c:pt idx="1">
                  <c:v>да </c:v>
                </c:pt>
                <c:pt idx="2">
                  <c:v>нет </c:v>
                </c:pt>
                <c:pt idx="3">
                  <c:v>не определился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17</c:v>
                </c:pt>
                <c:pt idx="1">
                  <c:v>5</c:v>
                </c:pt>
                <c:pt idx="2">
                  <c:v>12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127234472"/>
        <c:axId val="127232120"/>
        <c:axId val="0"/>
      </c:bar3DChart>
      <c:catAx>
        <c:axId val="127234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232120"/>
        <c:crosses val="autoZero"/>
        <c:auto val="1"/>
        <c:lblAlgn val="ctr"/>
        <c:lblOffset val="100"/>
        <c:noMultiLvlLbl val="0"/>
      </c:catAx>
      <c:valAx>
        <c:axId val="127232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234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C3F1D-DCB4-4780-A706-EB585E576009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A42F8-E004-4CE5-9AC7-D38402AD0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159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486A30-36FB-4D48-B8CE-27EEF0E10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D7E0BC9-F6FE-4E03-976C-CA310B084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95C389-89A4-4A7D-919E-A25ED6630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B0E4-2FA0-45AF-A17A-592822B0BD1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85A611-0538-483B-B1E4-6C557A24E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193517-08B8-4F92-9250-D4F4E0EEC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149D-B3B6-43F1-B1F0-681E8B1D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193CB-BF85-485A-A6DD-DF66AAB0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FCC1ED5-237B-4C4A-80A3-3647F6AA68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16B4CA0-7895-4CF6-82C7-32411A55B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7CAFC20-7F8D-49A5-B583-2AEB67FF8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B0E4-2FA0-45AF-A17A-592822B0BD1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AD34ABE-96DC-4DEA-9E83-2FEDE2C72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923BAFC-9D26-4851-8AB6-396E71F8F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149D-B3B6-43F1-B1F0-681E8B1D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91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2BF93A-7616-4B1A-8F61-19832BCB8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C10D1DC-5932-4D65-9AAB-C52042B34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9677D6-DD74-4B13-A37A-11079CD97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B0E4-2FA0-45AF-A17A-592822B0BD1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4DFA21-A544-406A-BA29-DAAB8F4E8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478A6D-B1AA-46E2-93FA-2B5B824B9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149D-B3B6-43F1-B1F0-681E8B1D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63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3854988-AF75-406D-85BE-37B2852C6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4C72D87-7FD0-4F3D-B9BF-672505BAC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7DF1E4-2A27-477F-A9C5-F48B0708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B0E4-2FA0-45AF-A17A-592822B0BD1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C0AE05-2E3A-4B5C-8610-98D690872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A51FA2C-190E-465C-B03F-AD639FBCB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149D-B3B6-43F1-B1F0-681E8B1D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88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66F0BC-DDFA-4880-A40A-102DA6F64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7295D5-B711-4387-B509-439FC8A5A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EC6DB3-CC8E-4AC3-9472-8970EFA2B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B0E4-2FA0-45AF-A17A-592822B0BD1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E3F4EC-54C1-4A05-9F19-5D969A269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1523E6-4FDB-41D7-BCA0-75252366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149D-B3B6-43F1-B1F0-681E8B1D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2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A1F178-E980-4386-8D4B-ED2C5D7AC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648F42F-2540-4B55-BC20-60A1E3726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3D2364-5807-4707-A394-9DEFBAFF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B0E4-2FA0-45AF-A17A-592822B0BD1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CF223C-2EA7-402A-BB8C-E6AA96C1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D6E0AEF-4F84-4B5B-9A79-3044F7556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149D-B3B6-43F1-B1F0-681E8B1D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81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0584D0-59E9-4EE0-96C6-A7B788607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3D0375-4AB1-4766-AAFD-FD27F6AC5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B6A9DAD-9076-4D4E-AC63-ABCC4D6A0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2F57EDA-E76A-44A5-AB93-5150102A5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B0E4-2FA0-45AF-A17A-592822B0BD1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461E986-407D-448D-8D34-07F3D2E18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4B7B1E4-25CC-4B95-B329-94F70F6C1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149D-B3B6-43F1-B1F0-681E8B1D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32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6EEB35-0E2D-4F06-8013-A95E8414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FA0174F-EE65-446E-BB44-354E50E37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3C6CDAA-7FFE-42A6-B458-2F719F77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30532E2-433A-41DE-BF39-E01207BF7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3B75E50-C0C3-43D5-8937-BA58FE4AB1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4D777A6-16D0-448F-9522-C418F69E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B0E4-2FA0-45AF-A17A-592822B0BD1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B2B858A-0A1F-409B-9873-226D5E3AA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F69FE03-FD6B-42D8-A0DD-94B80B0F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149D-B3B6-43F1-B1F0-681E8B1D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34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8F6788-23C1-4251-A13F-49C92EBE7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7B0C268-494D-4D05-A664-79A7064F1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B0E4-2FA0-45AF-A17A-592822B0BD1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64AF64F-6AF3-4427-8A1C-AB07C5F59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6BB16CD-CA83-428E-9D9A-5E758443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149D-B3B6-43F1-B1F0-681E8B1D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94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8578709C-2A06-4981-8DFF-BA6B789B2F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373859F5-9E35-4FA9-9788-758817465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945038"/>
            <a:ext cx="10515600" cy="1325563"/>
          </a:xfrm>
        </p:spPr>
        <p:txBody>
          <a:bodyPr>
            <a:normAutofit/>
          </a:bodyPr>
          <a:lstStyle>
            <a:lvl1pPr algn="ctr"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3909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E2E506E-A0D4-4081-A7A2-4324F9E30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B0E4-2FA0-45AF-A17A-592822B0BD1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3DACD0B-E9AC-4CE1-9BFE-EC4729B2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E1DC8D4-B5AC-48EC-9CEA-882B4C3D2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149D-B3B6-43F1-B1F0-681E8B1D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87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7222FF-2F6D-4171-9849-BCA87CABA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6C95EFB-9711-43C7-9AED-4C389049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03A1D55-1980-4662-ACF3-7F1526C40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5609C8C-5E96-4682-A606-F98D5872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B0E4-2FA0-45AF-A17A-592822B0BD1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C05408F-B2D1-4476-8433-625D73FF5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6DD3B88-2083-437B-BCA6-9B341C251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149D-B3B6-43F1-B1F0-681E8B1D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13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B7806D-AF61-4631-A560-96456FE89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A68BE4D-41F0-4FAB-BA2A-5A48CDB89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8922A7-AD91-4040-B59C-43CBEEA32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FB0E4-2FA0-45AF-A17A-592822B0BD1D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A87E740-0A38-489B-BA4D-C52F4AF5D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B43392-F583-4E43-895C-68F3D9AAD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F149D-B3B6-43F1-B1F0-681E8B1D515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  <a:extLst>
              <a:ext uri="{FF2B5EF4-FFF2-40B4-BE49-F238E27FC236}">
                <a16:creationId xmlns:a16="http://schemas.microsoft.com/office/drawing/2014/main" xmlns="" id="{FD5ABC4B-152E-4868-B284-3CB6C522878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1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10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BDDD678-A32C-4DCB-857F-779D4FED3E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64" b="12464"/>
          <a:stretch/>
        </p:blipFill>
        <p:spPr>
          <a:xfrm>
            <a:off x="0" y="9684"/>
            <a:ext cx="12192000" cy="6858000"/>
          </a:xfr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C4797B5-4226-4A6F-B3A1-BBC6FD2C3B38}"/>
              </a:ext>
            </a:extLst>
          </p:cNvPr>
          <p:cNvSpPr/>
          <p:nvPr/>
        </p:nvSpPr>
        <p:spPr>
          <a:xfrm>
            <a:off x="0" y="868679"/>
            <a:ext cx="12192000" cy="1478280"/>
          </a:xfrm>
          <a:prstGeom prst="rect">
            <a:avLst/>
          </a:prstGeom>
          <a:solidFill>
            <a:srgbClr val="52565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A91626FE-3028-43B5-91A3-7EE3AB495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 </a:t>
            </a:r>
            <a:r>
              <a:rPr lang="ru-RU" sz="2800" dirty="0" smtClean="0"/>
              <a:t>пути к профессии педагога</a:t>
            </a:r>
            <a:endParaRPr lang="ru-RU" sz="28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A75CEA3-632E-4BCD-9A59-CF8CFE028F07}"/>
              </a:ext>
            </a:extLst>
          </p:cNvPr>
          <p:cNvSpPr/>
          <p:nvPr/>
        </p:nvSpPr>
        <p:spPr>
          <a:xfrm>
            <a:off x="9654540" y="1531540"/>
            <a:ext cx="929640" cy="152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D3ADADD-70E9-49D1-895A-06A8E6D94A89}"/>
              </a:ext>
            </a:extLst>
          </p:cNvPr>
          <p:cNvSpPr/>
          <p:nvPr/>
        </p:nvSpPr>
        <p:spPr>
          <a:xfrm>
            <a:off x="11014710" y="1531540"/>
            <a:ext cx="929640" cy="152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A2760CD-5F94-4E24-8672-FB7248CDF2EF}"/>
              </a:ext>
            </a:extLst>
          </p:cNvPr>
          <p:cNvSpPr/>
          <p:nvPr/>
        </p:nvSpPr>
        <p:spPr>
          <a:xfrm>
            <a:off x="247650" y="1531540"/>
            <a:ext cx="929640" cy="152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D0500CC-C7EB-4993-8DD7-3EBC78C7484D}"/>
              </a:ext>
            </a:extLst>
          </p:cNvPr>
          <p:cNvSpPr/>
          <p:nvPr/>
        </p:nvSpPr>
        <p:spPr>
          <a:xfrm>
            <a:off x="1607820" y="1531540"/>
            <a:ext cx="929640" cy="152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5420819"/>
            <a:ext cx="12193057" cy="1475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24" y="6124633"/>
            <a:ext cx="926672" cy="1524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1711" y="6099008"/>
            <a:ext cx="926672" cy="152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4588" y="6119143"/>
            <a:ext cx="926672" cy="1524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147" y="6124633"/>
            <a:ext cx="926672" cy="1524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24598" y="2425078"/>
            <a:ext cx="777976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Профильный психолого-педагогический </a:t>
            </a:r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класс ПППК -3ПК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56425" y="5565338"/>
            <a:ext cx="5347938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600" b="1" cap="none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istral" panose="03090702030407020403" pitchFamily="66" charset="0"/>
              </a:rPr>
              <a:t>Хайсмыкова</a:t>
            </a:r>
            <a:r>
              <a:rPr lang="ru-RU" sz="26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istral" panose="03090702030407020403" pitchFamily="66" charset="0"/>
              </a:rPr>
              <a:t> </a:t>
            </a:r>
            <a:r>
              <a:rPr lang="ru-RU" sz="2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istral" panose="03090702030407020403" pitchFamily="66" charset="0"/>
              </a:rPr>
              <a:t>А</a:t>
            </a:r>
            <a:r>
              <a:rPr lang="ru-RU" sz="26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istral" panose="03090702030407020403" pitchFamily="66" charset="0"/>
              </a:rPr>
              <a:t>нжела </a:t>
            </a:r>
            <a:r>
              <a:rPr lang="ru-RU" sz="2600" b="1" cap="none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istral" panose="03090702030407020403" pitchFamily="66" charset="0"/>
              </a:rPr>
              <a:t>Усмановна</a:t>
            </a:r>
            <a:endParaRPr lang="ru-RU" sz="2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istral" panose="03090702030407020403" pitchFamily="66" charset="0"/>
            </a:endParaRPr>
          </a:p>
          <a:p>
            <a:pPr algn="ctr"/>
            <a:r>
              <a:rPr lang="ru-RU" sz="26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istral" panose="03090702030407020403" pitchFamily="66" charset="0"/>
              </a:rPr>
              <a:t>Участник проекта «Лидеры в образовании»</a:t>
            </a:r>
          </a:p>
          <a:p>
            <a:pPr algn="ctr"/>
            <a:r>
              <a:rPr lang="ru-RU" sz="2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istral" panose="03090702030407020403" pitchFamily="66" charset="0"/>
              </a:rPr>
              <a:t>2023г.</a:t>
            </a:r>
            <a:endParaRPr lang="ru-RU" sz="26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istral" panose="03090702030407020403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56" y="5559521"/>
            <a:ext cx="1119244" cy="1119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504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161925"/>
            <a:ext cx="11753850" cy="145732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 анализа деятельности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профильного психолого-педагогического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«СОШ № 56 им. П.П.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Балюка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г.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Грозного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895902"/>
              </p:ext>
            </p:extLst>
          </p:nvPr>
        </p:nvGraphicFramePr>
        <p:xfrm>
          <a:off x="95250" y="1145984"/>
          <a:ext cx="11944349" cy="5588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8572500"/>
                <a:gridCol w="1400175"/>
                <a:gridCol w="1285874"/>
              </a:tblGrid>
              <a:tr h="4557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 анализа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Есть /нет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Соответствие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Комментарии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513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 профильном </a:t>
                      </a: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психолого-педагогическом </a:t>
                      </a: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классе</a:t>
                      </a:r>
                      <a:endParaRPr lang="ru-R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36513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857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</a:t>
                      </a: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 индивидуальном отборе в профильный психолого-педагогический класс</a:t>
                      </a:r>
                      <a:endParaRPr lang="ru-R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45899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Договор о сетевых формах реализации образовательных программ (если выбрана сетевая модель обучения)</a:t>
                      </a:r>
                      <a:endParaRPr lang="ru-RU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36513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Заявления обучающихся о выборе профиля</a:t>
                      </a:r>
                      <a:endParaRPr lang="ru-RU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36513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план и план внеурочной деятельности</a:t>
                      </a:r>
                      <a:endParaRPr lang="ru-RU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36513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Рабочие программы по внеурочным, элективным/факультативным курсам </a:t>
                      </a:r>
                      <a:endParaRPr lang="ru-R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36513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Соглашения о сотрудничестве с вузами и педколледжами  </a:t>
                      </a:r>
                      <a:endParaRPr lang="ru-RU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45899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 сетевой форме реализации образовательной программы психолого-педагогического класса</a:t>
                      </a:r>
                      <a:endParaRPr lang="ru-RU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36513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об индивидуальном отборе в профильный психолого-педагогический класс</a:t>
                      </a:r>
                      <a:endParaRPr lang="ru-R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45899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 порядке зачета результатов освоения обучающимися сетевой образовательной программы внеурочной деятельности</a:t>
                      </a:r>
                      <a:endParaRPr lang="ru-R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45578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Информационная составляющая (сайт ОО, освещение сетевого взаимодействия с Вузами и педколледжами, совместные мероприятия с Вузами и т.д.)</a:t>
                      </a:r>
                      <a:endParaRPr lang="ru-RU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36513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Проектные работы обучающихся ПППК</a:t>
                      </a:r>
                      <a:endParaRPr lang="ru-RU" sz="1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37281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Портфолио обучающихся ПППК</a:t>
                      </a:r>
                      <a:endParaRPr lang="ru-RU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959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7FECBE4-1CE1-4995-829F-FA64966054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736" y="0"/>
            <a:ext cx="423726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578AFC-61B0-4654-80C5-73F49FB91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16536" cy="97196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Основание для создания 3ПК в Чеченской Республике 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FB94AB-4E1A-4111-A65B-C721E39B01C6}"/>
              </a:ext>
            </a:extLst>
          </p:cNvPr>
          <p:cNvSpPr txBox="1"/>
          <p:nvPr/>
        </p:nvSpPr>
        <p:spPr>
          <a:xfrm>
            <a:off x="1782944" y="1936721"/>
            <a:ext cx="516636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подготовки педагогических кадров для системы образования на период до 2030 года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(Распоряжение Правительства РФ от 24.06.2022г. №1688-р)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562DDF6-B0D3-41F7-8F02-1C8A049AF650}"/>
              </a:ext>
            </a:extLst>
          </p:cNvPr>
          <p:cNvSpPr txBox="1"/>
          <p:nvPr/>
        </p:nvSpPr>
        <p:spPr>
          <a:xfrm>
            <a:off x="1771011" y="2972552"/>
            <a:ext cx="54406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профильных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психолого-педагогических классов 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России, ФГАОУ ДПО «Академия реализации государственной политики и профессионального развития работников образования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Минпровещения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РФ», 2021 г.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BA6F8AF-A469-4774-B497-A235A5822DEF}"/>
              </a:ext>
            </a:extLst>
          </p:cNvPr>
          <p:cNvSpPr txBox="1"/>
          <p:nvPr/>
        </p:nvSpPr>
        <p:spPr>
          <a:xfrm>
            <a:off x="1771011" y="4346938"/>
            <a:ext cx="516636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ЧР от 11.08.2022г. №1105-п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профильных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ПППК – Учебный план профиля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внеурочной деятельности ООП 10-11 классов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ВД «Введение в педагогическую деятельность»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развития ПППК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флажок установлен со сплошной заливкой">
            <a:extLst>
              <a:ext uri="{FF2B5EF4-FFF2-40B4-BE49-F238E27FC236}">
                <a16:creationId xmlns:a16="http://schemas.microsoft.com/office/drawing/2014/main" xmlns="" id="{22E9D467-D4A6-473F-A5BD-78C100AA1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8544" y="1928723"/>
            <a:ext cx="914400" cy="914400"/>
          </a:xfrm>
          <a:prstGeom prst="rect">
            <a:avLst/>
          </a:prstGeom>
        </p:spPr>
      </p:pic>
      <p:pic>
        <p:nvPicPr>
          <p:cNvPr id="12" name="Рисунок 11" descr="флажок установлен со сплошной заливкой">
            <a:extLst>
              <a:ext uri="{FF2B5EF4-FFF2-40B4-BE49-F238E27FC236}">
                <a16:creationId xmlns:a16="http://schemas.microsoft.com/office/drawing/2014/main" xmlns="" id="{A8086A65-23F4-4CC3-9F9D-EAA92D941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8544" y="2939827"/>
            <a:ext cx="914400" cy="914400"/>
          </a:xfrm>
          <a:prstGeom prst="rect">
            <a:avLst/>
          </a:prstGeom>
        </p:spPr>
      </p:pic>
      <p:pic>
        <p:nvPicPr>
          <p:cNvPr id="13" name="Рисунок 12" descr="флажок установлен со сплошной заливкой">
            <a:extLst>
              <a:ext uri="{FF2B5EF4-FFF2-40B4-BE49-F238E27FC236}">
                <a16:creationId xmlns:a16="http://schemas.microsoft.com/office/drawing/2014/main" xmlns="" id="{596ACDD9-3F78-43F7-A681-EE129AB07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8544" y="42056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8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4637B8EE-A36A-49BE-A920-894147707961}"/>
              </a:ext>
            </a:extLst>
          </p:cNvPr>
          <p:cNvSpPr/>
          <p:nvPr/>
        </p:nvSpPr>
        <p:spPr>
          <a:xfrm>
            <a:off x="175769" y="1028373"/>
            <a:ext cx="4699867" cy="22815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333E67C-5B3F-4679-8B5A-D41DB3434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5" y="5251"/>
            <a:ext cx="10515600" cy="1325563"/>
          </a:xfrm>
        </p:spPr>
        <p:txBody>
          <a:bodyPr/>
          <a:lstStyle/>
          <a:p>
            <a:r>
              <a:rPr lang="ru-RU" dirty="0" smtClean="0"/>
              <a:t>Цели и задачи 3ПК </a:t>
            </a:r>
            <a:endParaRPr lang="ru-RU" dirty="0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DCF0128D-E4E7-431A-B3F0-35DC8606489F}"/>
              </a:ext>
            </a:extLst>
          </p:cNvPr>
          <p:cNvSpPr/>
          <p:nvPr/>
        </p:nvSpPr>
        <p:spPr>
          <a:xfrm>
            <a:off x="5618566" y="5430931"/>
            <a:ext cx="2385060" cy="1432560"/>
          </a:xfrm>
          <a:custGeom>
            <a:avLst/>
            <a:gdLst>
              <a:gd name="connsiteX0" fmla="*/ 205740 w 2385060"/>
              <a:gd name="connsiteY0" fmla="*/ 0 h 1432560"/>
              <a:gd name="connsiteX1" fmla="*/ 0 w 2385060"/>
              <a:gd name="connsiteY1" fmla="*/ 1417320 h 1432560"/>
              <a:gd name="connsiteX2" fmla="*/ 2385060 w 2385060"/>
              <a:gd name="connsiteY2" fmla="*/ 1432560 h 1432560"/>
              <a:gd name="connsiteX3" fmla="*/ 205740 w 2385060"/>
              <a:gd name="connsiteY3" fmla="*/ 0 h 143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5060" h="1432560">
                <a:moveTo>
                  <a:pt x="205740" y="0"/>
                </a:moveTo>
                <a:lnTo>
                  <a:pt x="0" y="1417320"/>
                </a:lnTo>
                <a:lnTo>
                  <a:pt x="2385060" y="1432560"/>
                </a:lnTo>
                <a:lnTo>
                  <a:pt x="2057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1681628E-350D-494C-9477-396B7F2CCBEC}"/>
              </a:ext>
            </a:extLst>
          </p:cNvPr>
          <p:cNvSpPr/>
          <p:nvPr/>
        </p:nvSpPr>
        <p:spPr>
          <a:xfrm>
            <a:off x="8549237" y="2247355"/>
            <a:ext cx="1066800" cy="838200"/>
          </a:xfrm>
          <a:custGeom>
            <a:avLst/>
            <a:gdLst>
              <a:gd name="connsiteX0" fmla="*/ 76200 w 1066800"/>
              <a:gd name="connsiteY0" fmla="*/ 0 h 838200"/>
              <a:gd name="connsiteX1" fmla="*/ 0 w 1066800"/>
              <a:gd name="connsiteY1" fmla="*/ 838200 h 838200"/>
              <a:gd name="connsiteX2" fmla="*/ 1051560 w 1066800"/>
              <a:gd name="connsiteY2" fmla="*/ 807720 h 838200"/>
              <a:gd name="connsiteX3" fmla="*/ 1066800 w 1066800"/>
              <a:gd name="connsiteY3" fmla="*/ 274320 h 838200"/>
              <a:gd name="connsiteX4" fmla="*/ 632460 w 1066800"/>
              <a:gd name="connsiteY4" fmla="*/ 68580 h 838200"/>
              <a:gd name="connsiteX5" fmla="*/ 76200 w 1066800"/>
              <a:gd name="connsiteY5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800" h="838200">
                <a:moveTo>
                  <a:pt x="76200" y="0"/>
                </a:moveTo>
                <a:lnTo>
                  <a:pt x="0" y="838200"/>
                </a:lnTo>
                <a:lnTo>
                  <a:pt x="1051560" y="807720"/>
                </a:lnTo>
                <a:lnTo>
                  <a:pt x="1066800" y="274320"/>
                </a:lnTo>
                <a:lnTo>
                  <a:pt x="632460" y="68580"/>
                </a:lnTo>
                <a:lnTo>
                  <a:pt x="762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6EBFD260-1E0D-4A96-8CA0-7330400FC675}"/>
              </a:ext>
            </a:extLst>
          </p:cNvPr>
          <p:cNvSpPr/>
          <p:nvPr/>
        </p:nvSpPr>
        <p:spPr>
          <a:xfrm>
            <a:off x="7757194" y="2943830"/>
            <a:ext cx="1681163" cy="1066800"/>
          </a:xfrm>
          <a:custGeom>
            <a:avLst/>
            <a:gdLst>
              <a:gd name="connsiteX0" fmla="*/ 1676400 w 1676400"/>
              <a:gd name="connsiteY0" fmla="*/ 0 h 1066800"/>
              <a:gd name="connsiteX1" fmla="*/ 1676400 w 1676400"/>
              <a:gd name="connsiteY1" fmla="*/ 1066800 h 1066800"/>
              <a:gd name="connsiteX2" fmla="*/ 0 w 1676400"/>
              <a:gd name="connsiteY2" fmla="*/ 561975 h 1066800"/>
              <a:gd name="connsiteX3" fmla="*/ 257175 w 1676400"/>
              <a:gd name="connsiteY3" fmla="*/ 280988 h 1066800"/>
              <a:gd name="connsiteX4" fmla="*/ 1676400 w 1676400"/>
              <a:gd name="connsiteY4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1066800">
                <a:moveTo>
                  <a:pt x="1676400" y="0"/>
                </a:moveTo>
                <a:lnTo>
                  <a:pt x="1676400" y="1066800"/>
                </a:lnTo>
                <a:lnTo>
                  <a:pt x="0" y="561975"/>
                </a:lnTo>
                <a:lnTo>
                  <a:pt x="257175" y="280988"/>
                </a:lnTo>
                <a:lnTo>
                  <a:pt x="16764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0341006B-E80B-4596-B90D-764B1DA56407}"/>
              </a:ext>
            </a:extLst>
          </p:cNvPr>
          <p:cNvSpPr/>
          <p:nvPr/>
        </p:nvSpPr>
        <p:spPr>
          <a:xfrm>
            <a:off x="7335917" y="3414922"/>
            <a:ext cx="2107406" cy="1176337"/>
          </a:xfrm>
          <a:custGeom>
            <a:avLst/>
            <a:gdLst>
              <a:gd name="connsiteX0" fmla="*/ 0 w 2109787"/>
              <a:gd name="connsiteY0" fmla="*/ 0 h 1176337"/>
              <a:gd name="connsiteX1" fmla="*/ 0 w 2109787"/>
              <a:gd name="connsiteY1" fmla="*/ 1176337 h 1176337"/>
              <a:gd name="connsiteX2" fmla="*/ 2109787 w 2109787"/>
              <a:gd name="connsiteY2" fmla="*/ 981075 h 1176337"/>
              <a:gd name="connsiteX3" fmla="*/ 1752600 w 2109787"/>
              <a:gd name="connsiteY3" fmla="*/ 619125 h 1176337"/>
              <a:gd name="connsiteX4" fmla="*/ 0 w 2109787"/>
              <a:gd name="connsiteY4" fmla="*/ 0 h 117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9787" h="1176337">
                <a:moveTo>
                  <a:pt x="0" y="0"/>
                </a:moveTo>
                <a:lnTo>
                  <a:pt x="0" y="1176337"/>
                </a:lnTo>
                <a:lnTo>
                  <a:pt x="2109787" y="981075"/>
                </a:lnTo>
                <a:lnTo>
                  <a:pt x="1752600" y="6191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7264AE7F-6841-4A52-9DEC-FA2B8C643B10}"/>
              </a:ext>
            </a:extLst>
          </p:cNvPr>
          <p:cNvSpPr/>
          <p:nvPr/>
        </p:nvSpPr>
        <p:spPr>
          <a:xfrm>
            <a:off x="6216696" y="4179938"/>
            <a:ext cx="3805238" cy="2674620"/>
          </a:xfrm>
          <a:custGeom>
            <a:avLst/>
            <a:gdLst>
              <a:gd name="connsiteX0" fmla="*/ 3749040 w 3787140"/>
              <a:gd name="connsiteY0" fmla="*/ 0 h 2674620"/>
              <a:gd name="connsiteX1" fmla="*/ 3787140 w 3787140"/>
              <a:gd name="connsiteY1" fmla="*/ 2674620 h 2674620"/>
              <a:gd name="connsiteX2" fmla="*/ 1996440 w 3787140"/>
              <a:gd name="connsiteY2" fmla="*/ 2667000 h 2674620"/>
              <a:gd name="connsiteX3" fmla="*/ 0 w 3787140"/>
              <a:gd name="connsiteY3" fmla="*/ 1196340 h 2674620"/>
              <a:gd name="connsiteX4" fmla="*/ 1546860 w 3787140"/>
              <a:gd name="connsiteY4" fmla="*/ 373380 h 2674620"/>
              <a:gd name="connsiteX5" fmla="*/ 3749040 w 3787140"/>
              <a:gd name="connsiteY5" fmla="*/ 0 h 267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7140" h="2674620">
                <a:moveTo>
                  <a:pt x="3749040" y="0"/>
                </a:moveTo>
                <a:lnTo>
                  <a:pt x="3787140" y="2674620"/>
                </a:lnTo>
                <a:lnTo>
                  <a:pt x="1996440" y="2667000"/>
                </a:lnTo>
                <a:lnTo>
                  <a:pt x="0" y="1196340"/>
                </a:lnTo>
                <a:lnTo>
                  <a:pt x="1546860" y="373380"/>
                </a:lnTo>
                <a:lnTo>
                  <a:pt x="37490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85B6B6AD-7930-4531-AFF0-5BBA0632EB44}"/>
              </a:ext>
            </a:extLst>
          </p:cNvPr>
          <p:cNvSpPr/>
          <p:nvPr/>
        </p:nvSpPr>
        <p:spPr>
          <a:xfrm>
            <a:off x="5810246" y="1971286"/>
            <a:ext cx="4158731" cy="4891108"/>
          </a:xfrm>
          <a:custGeom>
            <a:avLst/>
            <a:gdLst>
              <a:gd name="connsiteX0" fmla="*/ 2247900 w 4743450"/>
              <a:gd name="connsiteY0" fmla="*/ 5829300 h 5848350"/>
              <a:gd name="connsiteX1" fmla="*/ 0 w 4743450"/>
              <a:gd name="connsiteY1" fmla="*/ 3562350 h 5848350"/>
              <a:gd name="connsiteX2" fmla="*/ 3581400 w 4743450"/>
              <a:gd name="connsiteY2" fmla="*/ 2533650 h 5848350"/>
              <a:gd name="connsiteX3" fmla="*/ 1390650 w 4743450"/>
              <a:gd name="connsiteY3" fmla="*/ 1219200 h 5848350"/>
              <a:gd name="connsiteX4" fmla="*/ 3162300 w 4743450"/>
              <a:gd name="connsiteY4" fmla="*/ 838200 h 5848350"/>
              <a:gd name="connsiteX5" fmla="*/ 1962150 w 4743450"/>
              <a:gd name="connsiteY5" fmla="*/ 0 h 5848350"/>
              <a:gd name="connsiteX6" fmla="*/ 3962400 w 4743450"/>
              <a:gd name="connsiteY6" fmla="*/ 781050 h 5848350"/>
              <a:gd name="connsiteX7" fmla="*/ 2457450 w 4743450"/>
              <a:gd name="connsiteY7" fmla="*/ 1371600 h 5848350"/>
              <a:gd name="connsiteX8" fmla="*/ 4743450 w 4743450"/>
              <a:gd name="connsiteY8" fmla="*/ 2533650 h 5848350"/>
              <a:gd name="connsiteX9" fmla="*/ 1257300 w 4743450"/>
              <a:gd name="connsiteY9" fmla="*/ 3829050 h 5848350"/>
              <a:gd name="connsiteX10" fmla="*/ 3638550 w 4743450"/>
              <a:gd name="connsiteY10" fmla="*/ 5848350 h 5848350"/>
              <a:gd name="connsiteX11" fmla="*/ 2247900 w 4743450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261879 w 4757429"/>
              <a:gd name="connsiteY0" fmla="*/ 5829300 h 5848350"/>
              <a:gd name="connsiteX1" fmla="*/ 13979 w 4757429"/>
              <a:gd name="connsiteY1" fmla="*/ 3562350 h 5848350"/>
              <a:gd name="connsiteX2" fmla="*/ 3595379 w 4757429"/>
              <a:gd name="connsiteY2" fmla="*/ 2533650 h 5848350"/>
              <a:gd name="connsiteX3" fmla="*/ 1404629 w 4757429"/>
              <a:gd name="connsiteY3" fmla="*/ 1219200 h 5848350"/>
              <a:gd name="connsiteX4" fmla="*/ 3176279 w 4757429"/>
              <a:gd name="connsiteY4" fmla="*/ 838200 h 5848350"/>
              <a:gd name="connsiteX5" fmla="*/ 1976129 w 4757429"/>
              <a:gd name="connsiteY5" fmla="*/ 0 h 5848350"/>
              <a:gd name="connsiteX6" fmla="*/ 3976379 w 4757429"/>
              <a:gd name="connsiteY6" fmla="*/ 781050 h 5848350"/>
              <a:gd name="connsiteX7" fmla="*/ 2471429 w 4757429"/>
              <a:gd name="connsiteY7" fmla="*/ 1371600 h 5848350"/>
              <a:gd name="connsiteX8" fmla="*/ 4757429 w 4757429"/>
              <a:gd name="connsiteY8" fmla="*/ 2533650 h 5848350"/>
              <a:gd name="connsiteX9" fmla="*/ 1271279 w 4757429"/>
              <a:gd name="connsiteY9" fmla="*/ 3829050 h 5848350"/>
              <a:gd name="connsiteX10" fmla="*/ 3652529 w 4757429"/>
              <a:gd name="connsiteY10" fmla="*/ 5848350 h 5848350"/>
              <a:gd name="connsiteX11" fmla="*/ 2261879 w 475742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829300 h 5848350"/>
              <a:gd name="connsiteX1" fmla="*/ 14909 w 4644059"/>
              <a:gd name="connsiteY1" fmla="*/ 3562350 h 5848350"/>
              <a:gd name="connsiteX2" fmla="*/ 3482009 w 4644059"/>
              <a:gd name="connsiteY2" fmla="*/ 2533650 h 5848350"/>
              <a:gd name="connsiteX3" fmla="*/ 1291259 w 4644059"/>
              <a:gd name="connsiteY3" fmla="*/ 1219200 h 5848350"/>
              <a:gd name="connsiteX4" fmla="*/ 3062909 w 4644059"/>
              <a:gd name="connsiteY4" fmla="*/ 838200 h 5848350"/>
              <a:gd name="connsiteX5" fmla="*/ 1862759 w 4644059"/>
              <a:gd name="connsiteY5" fmla="*/ 0 h 5848350"/>
              <a:gd name="connsiteX6" fmla="*/ 3863009 w 4644059"/>
              <a:gd name="connsiteY6" fmla="*/ 781050 h 5848350"/>
              <a:gd name="connsiteX7" fmla="*/ 2358059 w 4644059"/>
              <a:gd name="connsiteY7" fmla="*/ 1371600 h 5848350"/>
              <a:gd name="connsiteX8" fmla="*/ 4644059 w 4644059"/>
              <a:gd name="connsiteY8" fmla="*/ 2533650 h 5848350"/>
              <a:gd name="connsiteX9" fmla="*/ 1157909 w 4644059"/>
              <a:gd name="connsiteY9" fmla="*/ 3829050 h 5848350"/>
              <a:gd name="connsiteX10" fmla="*/ 3539159 w 4644059"/>
              <a:gd name="connsiteY10" fmla="*/ 5848350 h 5848350"/>
              <a:gd name="connsiteX11" fmla="*/ 2148509 w 4644059"/>
              <a:gd name="connsiteY11" fmla="*/ 5829300 h 5848350"/>
              <a:gd name="connsiteX0" fmla="*/ 2148509 w 4644059"/>
              <a:gd name="connsiteY0" fmla="*/ 5936051 h 5955101"/>
              <a:gd name="connsiteX1" fmla="*/ 14909 w 4644059"/>
              <a:gd name="connsiteY1" fmla="*/ 3669101 h 5955101"/>
              <a:gd name="connsiteX2" fmla="*/ 3482009 w 4644059"/>
              <a:gd name="connsiteY2" fmla="*/ 2640401 h 5955101"/>
              <a:gd name="connsiteX3" fmla="*/ 1291259 w 4644059"/>
              <a:gd name="connsiteY3" fmla="*/ 1325951 h 5955101"/>
              <a:gd name="connsiteX4" fmla="*/ 3062909 w 4644059"/>
              <a:gd name="connsiteY4" fmla="*/ 944951 h 5955101"/>
              <a:gd name="connsiteX5" fmla="*/ 1862759 w 4644059"/>
              <a:gd name="connsiteY5" fmla="*/ 106751 h 5955101"/>
              <a:gd name="connsiteX6" fmla="*/ 3863009 w 4644059"/>
              <a:gd name="connsiteY6" fmla="*/ 887801 h 5955101"/>
              <a:gd name="connsiteX7" fmla="*/ 2358059 w 4644059"/>
              <a:gd name="connsiteY7" fmla="*/ 1478351 h 5955101"/>
              <a:gd name="connsiteX8" fmla="*/ 4644059 w 4644059"/>
              <a:gd name="connsiteY8" fmla="*/ 2640401 h 5955101"/>
              <a:gd name="connsiteX9" fmla="*/ 1157909 w 4644059"/>
              <a:gd name="connsiteY9" fmla="*/ 3935801 h 5955101"/>
              <a:gd name="connsiteX10" fmla="*/ 3539159 w 4644059"/>
              <a:gd name="connsiteY10" fmla="*/ 5955101 h 5955101"/>
              <a:gd name="connsiteX11" fmla="*/ 2148509 w 4644059"/>
              <a:gd name="connsiteY11" fmla="*/ 5936051 h 5955101"/>
              <a:gd name="connsiteX0" fmla="*/ 2148509 w 4644059"/>
              <a:gd name="connsiteY0" fmla="*/ 5936051 h 5955101"/>
              <a:gd name="connsiteX1" fmla="*/ 14909 w 4644059"/>
              <a:gd name="connsiteY1" fmla="*/ 3669101 h 5955101"/>
              <a:gd name="connsiteX2" fmla="*/ 3482009 w 4644059"/>
              <a:gd name="connsiteY2" fmla="*/ 2640401 h 5955101"/>
              <a:gd name="connsiteX3" fmla="*/ 1291259 w 4644059"/>
              <a:gd name="connsiteY3" fmla="*/ 1325951 h 5955101"/>
              <a:gd name="connsiteX4" fmla="*/ 3062909 w 4644059"/>
              <a:gd name="connsiteY4" fmla="*/ 944951 h 5955101"/>
              <a:gd name="connsiteX5" fmla="*/ 1862759 w 4644059"/>
              <a:gd name="connsiteY5" fmla="*/ 106751 h 5955101"/>
              <a:gd name="connsiteX6" fmla="*/ 3863009 w 4644059"/>
              <a:gd name="connsiteY6" fmla="*/ 887801 h 5955101"/>
              <a:gd name="connsiteX7" fmla="*/ 2358059 w 4644059"/>
              <a:gd name="connsiteY7" fmla="*/ 1478351 h 5955101"/>
              <a:gd name="connsiteX8" fmla="*/ 4644059 w 4644059"/>
              <a:gd name="connsiteY8" fmla="*/ 2640401 h 5955101"/>
              <a:gd name="connsiteX9" fmla="*/ 1157909 w 4644059"/>
              <a:gd name="connsiteY9" fmla="*/ 3935801 h 5955101"/>
              <a:gd name="connsiteX10" fmla="*/ 3539159 w 4644059"/>
              <a:gd name="connsiteY10" fmla="*/ 5955101 h 5955101"/>
              <a:gd name="connsiteX11" fmla="*/ 2148509 w 4644059"/>
              <a:gd name="connsiteY11" fmla="*/ 5936051 h 5955101"/>
              <a:gd name="connsiteX0" fmla="*/ 2148509 w 4644059"/>
              <a:gd name="connsiteY0" fmla="*/ 5936051 h 5955101"/>
              <a:gd name="connsiteX1" fmla="*/ 14909 w 4644059"/>
              <a:gd name="connsiteY1" fmla="*/ 3669101 h 5955101"/>
              <a:gd name="connsiteX2" fmla="*/ 3482009 w 4644059"/>
              <a:gd name="connsiteY2" fmla="*/ 2640401 h 5955101"/>
              <a:gd name="connsiteX3" fmla="*/ 1291259 w 4644059"/>
              <a:gd name="connsiteY3" fmla="*/ 1325951 h 5955101"/>
              <a:gd name="connsiteX4" fmla="*/ 3062909 w 4644059"/>
              <a:gd name="connsiteY4" fmla="*/ 944951 h 5955101"/>
              <a:gd name="connsiteX5" fmla="*/ 1862759 w 4644059"/>
              <a:gd name="connsiteY5" fmla="*/ 106751 h 5955101"/>
              <a:gd name="connsiteX6" fmla="*/ 3863009 w 4644059"/>
              <a:gd name="connsiteY6" fmla="*/ 887801 h 5955101"/>
              <a:gd name="connsiteX7" fmla="*/ 2358059 w 4644059"/>
              <a:gd name="connsiteY7" fmla="*/ 1478351 h 5955101"/>
              <a:gd name="connsiteX8" fmla="*/ 4644059 w 4644059"/>
              <a:gd name="connsiteY8" fmla="*/ 2640401 h 5955101"/>
              <a:gd name="connsiteX9" fmla="*/ 1157909 w 4644059"/>
              <a:gd name="connsiteY9" fmla="*/ 3935801 h 5955101"/>
              <a:gd name="connsiteX10" fmla="*/ 3539159 w 4644059"/>
              <a:gd name="connsiteY10" fmla="*/ 5955101 h 5955101"/>
              <a:gd name="connsiteX11" fmla="*/ 2148509 w 4644059"/>
              <a:gd name="connsiteY11" fmla="*/ 5936051 h 5955101"/>
              <a:gd name="connsiteX0" fmla="*/ 2148509 w 4644059"/>
              <a:gd name="connsiteY0" fmla="*/ 5936051 h 5955101"/>
              <a:gd name="connsiteX1" fmla="*/ 14909 w 4644059"/>
              <a:gd name="connsiteY1" fmla="*/ 3669101 h 5955101"/>
              <a:gd name="connsiteX2" fmla="*/ 3482009 w 4644059"/>
              <a:gd name="connsiteY2" fmla="*/ 2640401 h 5955101"/>
              <a:gd name="connsiteX3" fmla="*/ 1291259 w 4644059"/>
              <a:gd name="connsiteY3" fmla="*/ 1325951 h 5955101"/>
              <a:gd name="connsiteX4" fmla="*/ 3062909 w 4644059"/>
              <a:gd name="connsiteY4" fmla="*/ 944951 h 5955101"/>
              <a:gd name="connsiteX5" fmla="*/ 1862759 w 4644059"/>
              <a:gd name="connsiteY5" fmla="*/ 106751 h 5955101"/>
              <a:gd name="connsiteX6" fmla="*/ 3863009 w 4644059"/>
              <a:gd name="connsiteY6" fmla="*/ 887801 h 5955101"/>
              <a:gd name="connsiteX7" fmla="*/ 2358059 w 4644059"/>
              <a:gd name="connsiteY7" fmla="*/ 1478351 h 5955101"/>
              <a:gd name="connsiteX8" fmla="*/ 4644059 w 4644059"/>
              <a:gd name="connsiteY8" fmla="*/ 2640401 h 5955101"/>
              <a:gd name="connsiteX9" fmla="*/ 1157909 w 4644059"/>
              <a:gd name="connsiteY9" fmla="*/ 3935801 h 5955101"/>
              <a:gd name="connsiteX10" fmla="*/ 3539159 w 4644059"/>
              <a:gd name="connsiteY10" fmla="*/ 5955101 h 5955101"/>
              <a:gd name="connsiteX11" fmla="*/ 2148509 w 4644059"/>
              <a:gd name="connsiteY11" fmla="*/ 5936051 h 5955101"/>
              <a:gd name="connsiteX0" fmla="*/ 2148509 w 4644059"/>
              <a:gd name="connsiteY0" fmla="*/ 5929564 h 5948614"/>
              <a:gd name="connsiteX1" fmla="*/ 14909 w 4644059"/>
              <a:gd name="connsiteY1" fmla="*/ 3662614 h 5948614"/>
              <a:gd name="connsiteX2" fmla="*/ 3482009 w 4644059"/>
              <a:gd name="connsiteY2" fmla="*/ 2633914 h 5948614"/>
              <a:gd name="connsiteX3" fmla="*/ 1291259 w 4644059"/>
              <a:gd name="connsiteY3" fmla="*/ 1319464 h 5948614"/>
              <a:gd name="connsiteX4" fmla="*/ 3062909 w 4644059"/>
              <a:gd name="connsiteY4" fmla="*/ 938464 h 5948614"/>
              <a:gd name="connsiteX5" fmla="*/ 1862759 w 4644059"/>
              <a:gd name="connsiteY5" fmla="*/ 100264 h 5948614"/>
              <a:gd name="connsiteX6" fmla="*/ 3863009 w 4644059"/>
              <a:gd name="connsiteY6" fmla="*/ 881314 h 5948614"/>
              <a:gd name="connsiteX7" fmla="*/ 2358059 w 4644059"/>
              <a:gd name="connsiteY7" fmla="*/ 1471864 h 5948614"/>
              <a:gd name="connsiteX8" fmla="*/ 4644059 w 4644059"/>
              <a:gd name="connsiteY8" fmla="*/ 2633914 h 5948614"/>
              <a:gd name="connsiteX9" fmla="*/ 1157909 w 4644059"/>
              <a:gd name="connsiteY9" fmla="*/ 3929314 h 5948614"/>
              <a:gd name="connsiteX10" fmla="*/ 3539159 w 4644059"/>
              <a:gd name="connsiteY10" fmla="*/ 5948614 h 5948614"/>
              <a:gd name="connsiteX11" fmla="*/ 2148509 w 4644059"/>
              <a:gd name="connsiteY11" fmla="*/ 5929564 h 5948614"/>
              <a:gd name="connsiteX0" fmla="*/ 2148509 w 4644059"/>
              <a:gd name="connsiteY0" fmla="*/ 5856640 h 5875690"/>
              <a:gd name="connsiteX1" fmla="*/ 14909 w 4644059"/>
              <a:gd name="connsiteY1" fmla="*/ 3589690 h 5875690"/>
              <a:gd name="connsiteX2" fmla="*/ 3482009 w 4644059"/>
              <a:gd name="connsiteY2" fmla="*/ 2560990 h 5875690"/>
              <a:gd name="connsiteX3" fmla="*/ 1291259 w 4644059"/>
              <a:gd name="connsiteY3" fmla="*/ 1246540 h 5875690"/>
              <a:gd name="connsiteX4" fmla="*/ 3062909 w 4644059"/>
              <a:gd name="connsiteY4" fmla="*/ 865540 h 5875690"/>
              <a:gd name="connsiteX5" fmla="*/ 1862759 w 4644059"/>
              <a:gd name="connsiteY5" fmla="*/ 27340 h 5875690"/>
              <a:gd name="connsiteX6" fmla="*/ 3863009 w 4644059"/>
              <a:gd name="connsiteY6" fmla="*/ 808390 h 5875690"/>
              <a:gd name="connsiteX7" fmla="*/ 2358059 w 4644059"/>
              <a:gd name="connsiteY7" fmla="*/ 1398940 h 5875690"/>
              <a:gd name="connsiteX8" fmla="*/ 4644059 w 4644059"/>
              <a:gd name="connsiteY8" fmla="*/ 2560990 h 5875690"/>
              <a:gd name="connsiteX9" fmla="*/ 1157909 w 4644059"/>
              <a:gd name="connsiteY9" fmla="*/ 3856390 h 5875690"/>
              <a:gd name="connsiteX10" fmla="*/ 3539159 w 4644059"/>
              <a:gd name="connsiteY10" fmla="*/ 5875690 h 5875690"/>
              <a:gd name="connsiteX11" fmla="*/ 2148509 w 4644059"/>
              <a:gd name="connsiteY11" fmla="*/ 5856640 h 5875690"/>
              <a:gd name="connsiteX0" fmla="*/ 2148509 w 4644059"/>
              <a:gd name="connsiteY0" fmla="*/ 5856640 h 5875690"/>
              <a:gd name="connsiteX1" fmla="*/ 14909 w 4644059"/>
              <a:gd name="connsiteY1" fmla="*/ 3589690 h 5875690"/>
              <a:gd name="connsiteX2" fmla="*/ 3482009 w 4644059"/>
              <a:gd name="connsiteY2" fmla="*/ 2560990 h 5875690"/>
              <a:gd name="connsiteX3" fmla="*/ 1291259 w 4644059"/>
              <a:gd name="connsiteY3" fmla="*/ 1246540 h 5875690"/>
              <a:gd name="connsiteX4" fmla="*/ 3062909 w 4644059"/>
              <a:gd name="connsiteY4" fmla="*/ 865540 h 5875690"/>
              <a:gd name="connsiteX5" fmla="*/ 1862759 w 4644059"/>
              <a:gd name="connsiteY5" fmla="*/ 27340 h 5875690"/>
              <a:gd name="connsiteX6" fmla="*/ 3863009 w 4644059"/>
              <a:gd name="connsiteY6" fmla="*/ 808390 h 5875690"/>
              <a:gd name="connsiteX7" fmla="*/ 2358059 w 4644059"/>
              <a:gd name="connsiteY7" fmla="*/ 1398940 h 5875690"/>
              <a:gd name="connsiteX8" fmla="*/ 4644059 w 4644059"/>
              <a:gd name="connsiteY8" fmla="*/ 2560990 h 5875690"/>
              <a:gd name="connsiteX9" fmla="*/ 1157909 w 4644059"/>
              <a:gd name="connsiteY9" fmla="*/ 3856390 h 5875690"/>
              <a:gd name="connsiteX10" fmla="*/ 3539159 w 4644059"/>
              <a:gd name="connsiteY10" fmla="*/ 5875690 h 5875690"/>
              <a:gd name="connsiteX11" fmla="*/ 2148509 w 4644059"/>
              <a:gd name="connsiteY11" fmla="*/ 5856640 h 5875690"/>
              <a:gd name="connsiteX0" fmla="*/ 2148509 w 4644059"/>
              <a:gd name="connsiteY0" fmla="*/ 5856640 h 5875690"/>
              <a:gd name="connsiteX1" fmla="*/ 14909 w 4644059"/>
              <a:gd name="connsiteY1" fmla="*/ 3589690 h 5875690"/>
              <a:gd name="connsiteX2" fmla="*/ 3482009 w 4644059"/>
              <a:gd name="connsiteY2" fmla="*/ 2560990 h 5875690"/>
              <a:gd name="connsiteX3" fmla="*/ 1291259 w 4644059"/>
              <a:gd name="connsiteY3" fmla="*/ 1246540 h 5875690"/>
              <a:gd name="connsiteX4" fmla="*/ 3062909 w 4644059"/>
              <a:gd name="connsiteY4" fmla="*/ 865540 h 5875690"/>
              <a:gd name="connsiteX5" fmla="*/ 1862759 w 4644059"/>
              <a:gd name="connsiteY5" fmla="*/ 27340 h 5875690"/>
              <a:gd name="connsiteX6" fmla="*/ 3863009 w 4644059"/>
              <a:gd name="connsiteY6" fmla="*/ 808390 h 5875690"/>
              <a:gd name="connsiteX7" fmla="*/ 2358059 w 4644059"/>
              <a:gd name="connsiteY7" fmla="*/ 1398940 h 5875690"/>
              <a:gd name="connsiteX8" fmla="*/ 4644059 w 4644059"/>
              <a:gd name="connsiteY8" fmla="*/ 2560990 h 5875690"/>
              <a:gd name="connsiteX9" fmla="*/ 1157909 w 4644059"/>
              <a:gd name="connsiteY9" fmla="*/ 3856390 h 5875690"/>
              <a:gd name="connsiteX10" fmla="*/ 3539159 w 4644059"/>
              <a:gd name="connsiteY10" fmla="*/ 5875690 h 5875690"/>
              <a:gd name="connsiteX11" fmla="*/ 2148509 w 4644059"/>
              <a:gd name="connsiteY11" fmla="*/ 5856640 h 5875690"/>
              <a:gd name="connsiteX0" fmla="*/ 2148509 w 4644059"/>
              <a:gd name="connsiteY0" fmla="*/ 5856640 h 5875690"/>
              <a:gd name="connsiteX1" fmla="*/ 14909 w 4644059"/>
              <a:gd name="connsiteY1" fmla="*/ 3589690 h 5875690"/>
              <a:gd name="connsiteX2" fmla="*/ 3482009 w 4644059"/>
              <a:gd name="connsiteY2" fmla="*/ 2560990 h 5875690"/>
              <a:gd name="connsiteX3" fmla="*/ 1291259 w 4644059"/>
              <a:gd name="connsiteY3" fmla="*/ 1246540 h 5875690"/>
              <a:gd name="connsiteX4" fmla="*/ 3062909 w 4644059"/>
              <a:gd name="connsiteY4" fmla="*/ 865540 h 5875690"/>
              <a:gd name="connsiteX5" fmla="*/ 1862759 w 4644059"/>
              <a:gd name="connsiteY5" fmla="*/ 27340 h 5875690"/>
              <a:gd name="connsiteX6" fmla="*/ 3863009 w 4644059"/>
              <a:gd name="connsiteY6" fmla="*/ 808390 h 5875690"/>
              <a:gd name="connsiteX7" fmla="*/ 2358059 w 4644059"/>
              <a:gd name="connsiteY7" fmla="*/ 1398940 h 5875690"/>
              <a:gd name="connsiteX8" fmla="*/ 4644059 w 4644059"/>
              <a:gd name="connsiteY8" fmla="*/ 2560990 h 5875690"/>
              <a:gd name="connsiteX9" fmla="*/ 1157909 w 4644059"/>
              <a:gd name="connsiteY9" fmla="*/ 3856390 h 5875690"/>
              <a:gd name="connsiteX10" fmla="*/ 3539159 w 4644059"/>
              <a:gd name="connsiteY10" fmla="*/ 5875690 h 5875690"/>
              <a:gd name="connsiteX11" fmla="*/ 2148509 w 4644059"/>
              <a:gd name="connsiteY11" fmla="*/ 5856640 h 5875690"/>
              <a:gd name="connsiteX0" fmla="*/ 2016409 w 4511959"/>
              <a:gd name="connsiteY0" fmla="*/ 5856640 h 5875690"/>
              <a:gd name="connsiteX1" fmla="*/ 16159 w 4511959"/>
              <a:gd name="connsiteY1" fmla="*/ 3570640 h 5875690"/>
              <a:gd name="connsiteX2" fmla="*/ 3349909 w 4511959"/>
              <a:gd name="connsiteY2" fmla="*/ 2560990 h 5875690"/>
              <a:gd name="connsiteX3" fmla="*/ 1159159 w 4511959"/>
              <a:gd name="connsiteY3" fmla="*/ 1246540 h 5875690"/>
              <a:gd name="connsiteX4" fmla="*/ 2930809 w 4511959"/>
              <a:gd name="connsiteY4" fmla="*/ 865540 h 5875690"/>
              <a:gd name="connsiteX5" fmla="*/ 1730659 w 4511959"/>
              <a:gd name="connsiteY5" fmla="*/ 27340 h 5875690"/>
              <a:gd name="connsiteX6" fmla="*/ 3730909 w 4511959"/>
              <a:gd name="connsiteY6" fmla="*/ 808390 h 5875690"/>
              <a:gd name="connsiteX7" fmla="*/ 2225959 w 4511959"/>
              <a:gd name="connsiteY7" fmla="*/ 1398940 h 5875690"/>
              <a:gd name="connsiteX8" fmla="*/ 4511959 w 4511959"/>
              <a:gd name="connsiteY8" fmla="*/ 2560990 h 5875690"/>
              <a:gd name="connsiteX9" fmla="*/ 1025809 w 4511959"/>
              <a:gd name="connsiteY9" fmla="*/ 3856390 h 5875690"/>
              <a:gd name="connsiteX10" fmla="*/ 3407059 w 4511959"/>
              <a:gd name="connsiteY10" fmla="*/ 5875690 h 5875690"/>
              <a:gd name="connsiteX11" fmla="*/ 2016409 w 4511959"/>
              <a:gd name="connsiteY11" fmla="*/ 5856640 h 5875690"/>
              <a:gd name="connsiteX0" fmla="*/ 2016409 w 4511959"/>
              <a:gd name="connsiteY0" fmla="*/ 5856640 h 5875690"/>
              <a:gd name="connsiteX1" fmla="*/ 16159 w 4511959"/>
              <a:gd name="connsiteY1" fmla="*/ 3570640 h 5875690"/>
              <a:gd name="connsiteX2" fmla="*/ 3349909 w 4511959"/>
              <a:gd name="connsiteY2" fmla="*/ 2560990 h 5875690"/>
              <a:gd name="connsiteX3" fmla="*/ 1159159 w 4511959"/>
              <a:gd name="connsiteY3" fmla="*/ 1246540 h 5875690"/>
              <a:gd name="connsiteX4" fmla="*/ 2930809 w 4511959"/>
              <a:gd name="connsiteY4" fmla="*/ 865540 h 5875690"/>
              <a:gd name="connsiteX5" fmla="*/ 1730659 w 4511959"/>
              <a:gd name="connsiteY5" fmla="*/ 27340 h 5875690"/>
              <a:gd name="connsiteX6" fmla="*/ 3730909 w 4511959"/>
              <a:gd name="connsiteY6" fmla="*/ 808390 h 5875690"/>
              <a:gd name="connsiteX7" fmla="*/ 2225959 w 4511959"/>
              <a:gd name="connsiteY7" fmla="*/ 1398940 h 5875690"/>
              <a:gd name="connsiteX8" fmla="*/ 4511959 w 4511959"/>
              <a:gd name="connsiteY8" fmla="*/ 2560990 h 5875690"/>
              <a:gd name="connsiteX9" fmla="*/ 1025809 w 4511959"/>
              <a:gd name="connsiteY9" fmla="*/ 3856390 h 5875690"/>
              <a:gd name="connsiteX10" fmla="*/ 3407059 w 4511959"/>
              <a:gd name="connsiteY10" fmla="*/ 5875690 h 5875690"/>
              <a:gd name="connsiteX11" fmla="*/ 2016409 w 4511959"/>
              <a:gd name="connsiteY11" fmla="*/ 5856640 h 5875690"/>
              <a:gd name="connsiteX0" fmla="*/ 2065089 w 4560639"/>
              <a:gd name="connsiteY0" fmla="*/ 5856640 h 5875690"/>
              <a:gd name="connsiteX1" fmla="*/ 64839 w 4560639"/>
              <a:gd name="connsiteY1" fmla="*/ 3570640 h 5875690"/>
              <a:gd name="connsiteX2" fmla="*/ 3398589 w 4560639"/>
              <a:gd name="connsiteY2" fmla="*/ 2560990 h 5875690"/>
              <a:gd name="connsiteX3" fmla="*/ 1207839 w 4560639"/>
              <a:gd name="connsiteY3" fmla="*/ 1246540 h 5875690"/>
              <a:gd name="connsiteX4" fmla="*/ 2979489 w 4560639"/>
              <a:gd name="connsiteY4" fmla="*/ 865540 h 5875690"/>
              <a:gd name="connsiteX5" fmla="*/ 1779339 w 4560639"/>
              <a:gd name="connsiteY5" fmla="*/ 27340 h 5875690"/>
              <a:gd name="connsiteX6" fmla="*/ 3779589 w 4560639"/>
              <a:gd name="connsiteY6" fmla="*/ 808390 h 5875690"/>
              <a:gd name="connsiteX7" fmla="*/ 2274639 w 4560639"/>
              <a:gd name="connsiteY7" fmla="*/ 1398940 h 5875690"/>
              <a:gd name="connsiteX8" fmla="*/ 4560639 w 4560639"/>
              <a:gd name="connsiteY8" fmla="*/ 2560990 h 5875690"/>
              <a:gd name="connsiteX9" fmla="*/ 1074489 w 4560639"/>
              <a:gd name="connsiteY9" fmla="*/ 3856390 h 5875690"/>
              <a:gd name="connsiteX10" fmla="*/ 3455739 w 4560639"/>
              <a:gd name="connsiteY10" fmla="*/ 5875690 h 5875690"/>
              <a:gd name="connsiteX11" fmla="*/ 2065089 w 4560639"/>
              <a:gd name="connsiteY11" fmla="*/ 5856640 h 5875690"/>
              <a:gd name="connsiteX0" fmla="*/ 2065089 w 4560639"/>
              <a:gd name="connsiteY0" fmla="*/ 5856640 h 5875690"/>
              <a:gd name="connsiteX1" fmla="*/ 64839 w 4560639"/>
              <a:gd name="connsiteY1" fmla="*/ 3570640 h 5875690"/>
              <a:gd name="connsiteX2" fmla="*/ 3398589 w 4560639"/>
              <a:gd name="connsiteY2" fmla="*/ 2560990 h 5875690"/>
              <a:gd name="connsiteX3" fmla="*/ 1207839 w 4560639"/>
              <a:gd name="connsiteY3" fmla="*/ 1246540 h 5875690"/>
              <a:gd name="connsiteX4" fmla="*/ 2979489 w 4560639"/>
              <a:gd name="connsiteY4" fmla="*/ 865540 h 5875690"/>
              <a:gd name="connsiteX5" fmla="*/ 1779339 w 4560639"/>
              <a:gd name="connsiteY5" fmla="*/ 27340 h 5875690"/>
              <a:gd name="connsiteX6" fmla="*/ 3779589 w 4560639"/>
              <a:gd name="connsiteY6" fmla="*/ 808390 h 5875690"/>
              <a:gd name="connsiteX7" fmla="*/ 2274639 w 4560639"/>
              <a:gd name="connsiteY7" fmla="*/ 1398940 h 5875690"/>
              <a:gd name="connsiteX8" fmla="*/ 4560639 w 4560639"/>
              <a:gd name="connsiteY8" fmla="*/ 2560990 h 5875690"/>
              <a:gd name="connsiteX9" fmla="*/ 1074489 w 4560639"/>
              <a:gd name="connsiteY9" fmla="*/ 3856390 h 5875690"/>
              <a:gd name="connsiteX10" fmla="*/ 3455739 w 4560639"/>
              <a:gd name="connsiteY10" fmla="*/ 5875690 h 5875690"/>
              <a:gd name="connsiteX11" fmla="*/ 2065089 w 4560639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56640 h 5875690"/>
              <a:gd name="connsiteX1" fmla="*/ 124571 w 4620371"/>
              <a:gd name="connsiteY1" fmla="*/ 3570640 h 5875690"/>
              <a:gd name="connsiteX2" fmla="*/ 3458321 w 4620371"/>
              <a:gd name="connsiteY2" fmla="*/ 2560990 h 5875690"/>
              <a:gd name="connsiteX3" fmla="*/ 1267571 w 4620371"/>
              <a:gd name="connsiteY3" fmla="*/ 1246540 h 5875690"/>
              <a:gd name="connsiteX4" fmla="*/ 3039221 w 4620371"/>
              <a:gd name="connsiteY4" fmla="*/ 865540 h 5875690"/>
              <a:gd name="connsiteX5" fmla="*/ 1839071 w 4620371"/>
              <a:gd name="connsiteY5" fmla="*/ 27340 h 5875690"/>
              <a:gd name="connsiteX6" fmla="*/ 3839321 w 4620371"/>
              <a:gd name="connsiteY6" fmla="*/ 808390 h 5875690"/>
              <a:gd name="connsiteX7" fmla="*/ 2334371 w 4620371"/>
              <a:gd name="connsiteY7" fmla="*/ 1398940 h 5875690"/>
              <a:gd name="connsiteX8" fmla="*/ 4620371 w 4620371"/>
              <a:gd name="connsiteY8" fmla="*/ 2560990 h 5875690"/>
              <a:gd name="connsiteX9" fmla="*/ 1134221 w 4620371"/>
              <a:gd name="connsiteY9" fmla="*/ 3856390 h 5875690"/>
              <a:gd name="connsiteX10" fmla="*/ 3515471 w 4620371"/>
              <a:gd name="connsiteY10" fmla="*/ 5875690 h 5875690"/>
              <a:gd name="connsiteX11" fmla="*/ 2124821 w 4620371"/>
              <a:gd name="connsiteY11" fmla="*/ 5856640 h 5875690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267571 w 4620371"/>
              <a:gd name="connsiteY3" fmla="*/ 126098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267571 w 4620371"/>
              <a:gd name="connsiteY3" fmla="*/ 126098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267571 w 4620371"/>
              <a:gd name="connsiteY3" fmla="*/ 126098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267571 w 4620371"/>
              <a:gd name="connsiteY3" fmla="*/ 126098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71088 h 5890138"/>
              <a:gd name="connsiteX1" fmla="*/ 124571 w 4620371"/>
              <a:gd name="connsiteY1" fmla="*/ 3585088 h 5890138"/>
              <a:gd name="connsiteX2" fmla="*/ 3458321 w 4620371"/>
              <a:gd name="connsiteY2" fmla="*/ 2575438 h 5890138"/>
              <a:gd name="connsiteX3" fmla="*/ 1686671 w 4620371"/>
              <a:gd name="connsiteY3" fmla="*/ 1356238 h 5890138"/>
              <a:gd name="connsiteX4" fmla="*/ 3039221 w 4620371"/>
              <a:gd name="connsiteY4" fmla="*/ 879988 h 5890138"/>
              <a:gd name="connsiteX5" fmla="*/ 1839071 w 4620371"/>
              <a:gd name="connsiteY5" fmla="*/ 41788 h 5890138"/>
              <a:gd name="connsiteX6" fmla="*/ 3839321 w 4620371"/>
              <a:gd name="connsiteY6" fmla="*/ 822838 h 5890138"/>
              <a:gd name="connsiteX7" fmla="*/ 2334371 w 4620371"/>
              <a:gd name="connsiteY7" fmla="*/ 1413388 h 5890138"/>
              <a:gd name="connsiteX8" fmla="*/ 4620371 w 4620371"/>
              <a:gd name="connsiteY8" fmla="*/ 2575438 h 5890138"/>
              <a:gd name="connsiteX9" fmla="*/ 1134221 w 4620371"/>
              <a:gd name="connsiteY9" fmla="*/ 3870838 h 5890138"/>
              <a:gd name="connsiteX10" fmla="*/ 3515471 w 4620371"/>
              <a:gd name="connsiteY10" fmla="*/ 5890138 h 5890138"/>
              <a:gd name="connsiteX11" fmla="*/ 2124821 w 4620371"/>
              <a:gd name="connsiteY11" fmla="*/ 5871088 h 5890138"/>
              <a:gd name="connsiteX0" fmla="*/ 2124821 w 4620371"/>
              <a:gd name="connsiteY0" fmla="*/ 5884333 h 5903383"/>
              <a:gd name="connsiteX1" fmla="*/ 124571 w 4620371"/>
              <a:gd name="connsiteY1" fmla="*/ 3598333 h 5903383"/>
              <a:gd name="connsiteX2" fmla="*/ 3458321 w 4620371"/>
              <a:gd name="connsiteY2" fmla="*/ 2588683 h 5903383"/>
              <a:gd name="connsiteX3" fmla="*/ 1686671 w 4620371"/>
              <a:gd name="connsiteY3" fmla="*/ 1369483 h 5903383"/>
              <a:gd name="connsiteX4" fmla="*/ 3039221 w 4620371"/>
              <a:gd name="connsiteY4" fmla="*/ 893233 h 5903383"/>
              <a:gd name="connsiteX5" fmla="*/ 1839071 w 4620371"/>
              <a:gd name="connsiteY5" fmla="*/ 55033 h 5903383"/>
              <a:gd name="connsiteX6" fmla="*/ 3686921 w 4620371"/>
              <a:gd name="connsiteY6" fmla="*/ 778933 h 5903383"/>
              <a:gd name="connsiteX7" fmla="*/ 2334371 w 4620371"/>
              <a:gd name="connsiteY7" fmla="*/ 1426633 h 5903383"/>
              <a:gd name="connsiteX8" fmla="*/ 4620371 w 4620371"/>
              <a:gd name="connsiteY8" fmla="*/ 2588683 h 5903383"/>
              <a:gd name="connsiteX9" fmla="*/ 1134221 w 4620371"/>
              <a:gd name="connsiteY9" fmla="*/ 3884083 h 5903383"/>
              <a:gd name="connsiteX10" fmla="*/ 3515471 w 4620371"/>
              <a:gd name="connsiteY10" fmla="*/ 5903383 h 5903383"/>
              <a:gd name="connsiteX11" fmla="*/ 2124821 w 4620371"/>
              <a:gd name="connsiteY11" fmla="*/ 5884333 h 5903383"/>
              <a:gd name="connsiteX0" fmla="*/ 2124821 w 4353671"/>
              <a:gd name="connsiteY0" fmla="*/ 5884333 h 5903383"/>
              <a:gd name="connsiteX1" fmla="*/ 124571 w 4353671"/>
              <a:gd name="connsiteY1" fmla="*/ 3598333 h 5903383"/>
              <a:gd name="connsiteX2" fmla="*/ 3458321 w 4353671"/>
              <a:gd name="connsiteY2" fmla="*/ 2588683 h 5903383"/>
              <a:gd name="connsiteX3" fmla="*/ 1686671 w 4353671"/>
              <a:gd name="connsiteY3" fmla="*/ 1369483 h 5903383"/>
              <a:gd name="connsiteX4" fmla="*/ 3039221 w 4353671"/>
              <a:gd name="connsiteY4" fmla="*/ 893233 h 5903383"/>
              <a:gd name="connsiteX5" fmla="*/ 1839071 w 4353671"/>
              <a:gd name="connsiteY5" fmla="*/ 55033 h 5903383"/>
              <a:gd name="connsiteX6" fmla="*/ 3686921 w 4353671"/>
              <a:gd name="connsiteY6" fmla="*/ 778933 h 5903383"/>
              <a:gd name="connsiteX7" fmla="*/ 2334371 w 4353671"/>
              <a:gd name="connsiteY7" fmla="*/ 1426633 h 5903383"/>
              <a:gd name="connsiteX8" fmla="*/ 4353671 w 4353671"/>
              <a:gd name="connsiteY8" fmla="*/ 2569633 h 5903383"/>
              <a:gd name="connsiteX9" fmla="*/ 1134221 w 4353671"/>
              <a:gd name="connsiteY9" fmla="*/ 3884083 h 5903383"/>
              <a:gd name="connsiteX10" fmla="*/ 3515471 w 4353671"/>
              <a:gd name="connsiteY10" fmla="*/ 5903383 h 5903383"/>
              <a:gd name="connsiteX11" fmla="*/ 2124821 w 4353671"/>
              <a:gd name="connsiteY11" fmla="*/ 5884333 h 5903383"/>
              <a:gd name="connsiteX0" fmla="*/ 2124821 w 4353671"/>
              <a:gd name="connsiteY0" fmla="*/ 6165955 h 6185005"/>
              <a:gd name="connsiteX1" fmla="*/ 124571 w 4353671"/>
              <a:gd name="connsiteY1" fmla="*/ 3879955 h 6185005"/>
              <a:gd name="connsiteX2" fmla="*/ 3458321 w 4353671"/>
              <a:gd name="connsiteY2" fmla="*/ 2870305 h 6185005"/>
              <a:gd name="connsiteX3" fmla="*/ 1686671 w 4353671"/>
              <a:gd name="connsiteY3" fmla="*/ 1651105 h 6185005"/>
              <a:gd name="connsiteX4" fmla="*/ 3039221 w 4353671"/>
              <a:gd name="connsiteY4" fmla="*/ 1174855 h 6185005"/>
              <a:gd name="connsiteX5" fmla="*/ 1820021 w 4353671"/>
              <a:gd name="connsiteY5" fmla="*/ 12805 h 6185005"/>
              <a:gd name="connsiteX6" fmla="*/ 3686921 w 4353671"/>
              <a:gd name="connsiteY6" fmla="*/ 1060555 h 6185005"/>
              <a:gd name="connsiteX7" fmla="*/ 2334371 w 4353671"/>
              <a:gd name="connsiteY7" fmla="*/ 1708255 h 6185005"/>
              <a:gd name="connsiteX8" fmla="*/ 4353671 w 4353671"/>
              <a:gd name="connsiteY8" fmla="*/ 2851255 h 6185005"/>
              <a:gd name="connsiteX9" fmla="*/ 1134221 w 4353671"/>
              <a:gd name="connsiteY9" fmla="*/ 4165705 h 6185005"/>
              <a:gd name="connsiteX10" fmla="*/ 3515471 w 4353671"/>
              <a:gd name="connsiteY10" fmla="*/ 6185005 h 6185005"/>
              <a:gd name="connsiteX11" fmla="*/ 2124821 w 4353671"/>
              <a:gd name="connsiteY11" fmla="*/ 6165955 h 6185005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3671"/>
              <a:gd name="connsiteY0" fmla="*/ 6156317 h 6175367"/>
              <a:gd name="connsiteX1" fmla="*/ 124571 w 4353671"/>
              <a:gd name="connsiteY1" fmla="*/ 3870317 h 6175367"/>
              <a:gd name="connsiteX2" fmla="*/ 3458321 w 4353671"/>
              <a:gd name="connsiteY2" fmla="*/ 2860667 h 6175367"/>
              <a:gd name="connsiteX3" fmla="*/ 1686671 w 4353671"/>
              <a:gd name="connsiteY3" fmla="*/ 1641467 h 6175367"/>
              <a:gd name="connsiteX4" fmla="*/ 3039221 w 4353671"/>
              <a:gd name="connsiteY4" fmla="*/ 1165217 h 6175367"/>
              <a:gd name="connsiteX5" fmla="*/ 1820021 w 4353671"/>
              <a:gd name="connsiteY5" fmla="*/ 3167 h 6175367"/>
              <a:gd name="connsiteX6" fmla="*/ 3686921 w 4353671"/>
              <a:gd name="connsiteY6" fmla="*/ 1050917 h 6175367"/>
              <a:gd name="connsiteX7" fmla="*/ 2334371 w 4353671"/>
              <a:gd name="connsiteY7" fmla="*/ 1698617 h 6175367"/>
              <a:gd name="connsiteX8" fmla="*/ 4353671 w 4353671"/>
              <a:gd name="connsiteY8" fmla="*/ 2841617 h 6175367"/>
              <a:gd name="connsiteX9" fmla="*/ 1134221 w 4353671"/>
              <a:gd name="connsiteY9" fmla="*/ 4156067 h 6175367"/>
              <a:gd name="connsiteX10" fmla="*/ 3515471 w 4353671"/>
              <a:gd name="connsiteY10" fmla="*/ 6175367 h 6175367"/>
              <a:gd name="connsiteX11" fmla="*/ 2124821 w 4353671"/>
              <a:gd name="connsiteY11" fmla="*/ 6156317 h 6175367"/>
              <a:gd name="connsiteX0" fmla="*/ 2124821 w 4354179"/>
              <a:gd name="connsiteY0" fmla="*/ 6156317 h 6175367"/>
              <a:gd name="connsiteX1" fmla="*/ 124571 w 4354179"/>
              <a:gd name="connsiteY1" fmla="*/ 3870317 h 6175367"/>
              <a:gd name="connsiteX2" fmla="*/ 3458321 w 4354179"/>
              <a:gd name="connsiteY2" fmla="*/ 2860667 h 6175367"/>
              <a:gd name="connsiteX3" fmla="*/ 1686671 w 4354179"/>
              <a:gd name="connsiteY3" fmla="*/ 1641467 h 6175367"/>
              <a:gd name="connsiteX4" fmla="*/ 3039221 w 4354179"/>
              <a:gd name="connsiteY4" fmla="*/ 1165217 h 6175367"/>
              <a:gd name="connsiteX5" fmla="*/ 1820021 w 4354179"/>
              <a:gd name="connsiteY5" fmla="*/ 3167 h 6175367"/>
              <a:gd name="connsiteX6" fmla="*/ 3686921 w 4354179"/>
              <a:gd name="connsiteY6" fmla="*/ 1050917 h 6175367"/>
              <a:gd name="connsiteX7" fmla="*/ 2334371 w 4354179"/>
              <a:gd name="connsiteY7" fmla="*/ 1698617 h 6175367"/>
              <a:gd name="connsiteX8" fmla="*/ 4353671 w 4354179"/>
              <a:gd name="connsiteY8" fmla="*/ 2841617 h 6175367"/>
              <a:gd name="connsiteX9" fmla="*/ 1134221 w 4354179"/>
              <a:gd name="connsiteY9" fmla="*/ 4156067 h 6175367"/>
              <a:gd name="connsiteX10" fmla="*/ 3515471 w 4354179"/>
              <a:gd name="connsiteY10" fmla="*/ 6175367 h 6175367"/>
              <a:gd name="connsiteX11" fmla="*/ 2124821 w 4354179"/>
              <a:gd name="connsiteY11" fmla="*/ 6156317 h 6175367"/>
              <a:gd name="connsiteX0" fmla="*/ 2124821 w 4354179"/>
              <a:gd name="connsiteY0" fmla="*/ 6156317 h 6175367"/>
              <a:gd name="connsiteX1" fmla="*/ 124571 w 4354179"/>
              <a:gd name="connsiteY1" fmla="*/ 3870317 h 6175367"/>
              <a:gd name="connsiteX2" fmla="*/ 3458321 w 4354179"/>
              <a:gd name="connsiteY2" fmla="*/ 2860667 h 6175367"/>
              <a:gd name="connsiteX3" fmla="*/ 1686671 w 4354179"/>
              <a:gd name="connsiteY3" fmla="*/ 1641467 h 6175367"/>
              <a:gd name="connsiteX4" fmla="*/ 3039221 w 4354179"/>
              <a:gd name="connsiteY4" fmla="*/ 1165217 h 6175367"/>
              <a:gd name="connsiteX5" fmla="*/ 1820021 w 4354179"/>
              <a:gd name="connsiteY5" fmla="*/ 3167 h 6175367"/>
              <a:gd name="connsiteX6" fmla="*/ 3686921 w 4354179"/>
              <a:gd name="connsiteY6" fmla="*/ 1050917 h 6175367"/>
              <a:gd name="connsiteX7" fmla="*/ 2334371 w 4354179"/>
              <a:gd name="connsiteY7" fmla="*/ 1698617 h 6175367"/>
              <a:gd name="connsiteX8" fmla="*/ 4353671 w 4354179"/>
              <a:gd name="connsiteY8" fmla="*/ 2841617 h 6175367"/>
              <a:gd name="connsiteX9" fmla="*/ 1134221 w 4354179"/>
              <a:gd name="connsiteY9" fmla="*/ 4156067 h 6175367"/>
              <a:gd name="connsiteX10" fmla="*/ 3515471 w 4354179"/>
              <a:gd name="connsiteY10" fmla="*/ 6175367 h 6175367"/>
              <a:gd name="connsiteX11" fmla="*/ 2124821 w 4354179"/>
              <a:gd name="connsiteY11" fmla="*/ 6156317 h 6175367"/>
              <a:gd name="connsiteX0" fmla="*/ 2124821 w 4354179"/>
              <a:gd name="connsiteY0" fmla="*/ 6156317 h 6175367"/>
              <a:gd name="connsiteX1" fmla="*/ 124571 w 4354179"/>
              <a:gd name="connsiteY1" fmla="*/ 3870317 h 6175367"/>
              <a:gd name="connsiteX2" fmla="*/ 3458321 w 4354179"/>
              <a:gd name="connsiteY2" fmla="*/ 2860667 h 6175367"/>
              <a:gd name="connsiteX3" fmla="*/ 1686671 w 4354179"/>
              <a:gd name="connsiteY3" fmla="*/ 1641467 h 6175367"/>
              <a:gd name="connsiteX4" fmla="*/ 3039221 w 4354179"/>
              <a:gd name="connsiteY4" fmla="*/ 1165217 h 6175367"/>
              <a:gd name="connsiteX5" fmla="*/ 1820021 w 4354179"/>
              <a:gd name="connsiteY5" fmla="*/ 3167 h 6175367"/>
              <a:gd name="connsiteX6" fmla="*/ 3686921 w 4354179"/>
              <a:gd name="connsiteY6" fmla="*/ 1050917 h 6175367"/>
              <a:gd name="connsiteX7" fmla="*/ 2334371 w 4354179"/>
              <a:gd name="connsiteY7" fmla="*/ 1698617 h 6175367"/>
              <a:gd name="connsiteX8" fmla="*/ 4353671 w 4354179"/>
              <a:gd name="connsiteY8" fmla="*/ 2841617 h 6175367"/>
              <a:gd name="connsiteX9" fmla="*/ 1134221 w 4354179"/>
              <a:gd name="connsiteY9" fmla="*/ 4156067 h 6175367"/>
              <a:gd name="connsiteX10" fmla="*/ 3515471 w 4354179"/>
              <a:gd name="connsiteY10" fmla="*/ 6175367 h 6175367"/>
              <a:gd name="connsiteX11" fmla="*/ 2124821 w 4354179"/>
              <a:gd name="connsiteY11" fmla="*/ 6156317 h 6175367"/>
              <a:gd name="connsiteX0" fmla="*/ 2124821 w 4354179"/>
              <a:gd name="connsiteY0" fmla="*/ 6156317 h 6175367"/>
              <a:gd name="connsiteX1" fmla="*/ 124571 w 4354179"/>
              <a:gd name="connsiteY1" fmla="*/ 3870317 h 6175367"/>
              <a:gd name="connsiteX2" fmla="*/ 3458321 w 4354179"/>
              <a:gd name="connsiteY2" fmla="*/ 2860667 h 6175367"/>
              <a:gd name="connsiteX3" fmla="*/ 1686671 w 4354179"/>
              <a:gd name="connsiteY3" fmla="*/ 1641467 h 6175367"/>
              <a:gd name="connsiteX4" fmla="*/ 3039221 w 4354179"/>
              <a:gd name="connsiteY4" fmla="*/ 1165217 h 6175367"/>
              <a:gd name="connsiteX5" fmla="*/ 1820021 w 4354179"/>
              <a:gd name="connsiteY5" fmla="*/ 3167 h 6175367"/>
              <a:gd name="connsiteX6" fmla="*/ 3686921 w 4354179"/>
              <a:gd name="connsiteY6" fmla="*/ 1050917 h 6175367"/>
              <a:gd name="connsiteX7" fmla="*/ 2334371 w 4354179"/>
              <a:gd name="connsiteY7" fmla="*/ 1698617 h 6175367"/>
              <a:gd name="connsiteX8" fmla="*/ 4353671 w 4354179"/>
              <a:gd name="connsiteY8" fmla="*/ 2841617 h 6175367"/>
              <a:gd name="connsiteX9" fmla="*/ 1134221 w 4354179"/>
              <a:gd name="connsiteY9" fmla="*/ 4156067 h 6175367"/>
              <a:gd name="connsiteX10" fmla="*/ 3515471 w 4354179"/>
              <a:gd name="connsiteY10" fmla="*/ 6175367 h 6175367"/>
              <a:gd name="connsiteX11" fmla="*/ 2124821 w 4354179"/>
              <a:gd name="connsiteY11" fmla="*/ 6156317 h 6175367"/>
              <a:gd name="connsiteX0" fmla="*/ 2124821 w 4354179"/>
              <a:gd name="connsiteY0" fmla="*/ 6154284 h 6173334"/>
              <a:gd name="connsiteX1" fmla="*/ 124571 w 4354179"/>
              <a:gd name="connsiteY1" fmla="*/ 3868284 h 6173334"/>
              <a:gd name="connsiteX2" fmla="*/ 3458321 w 4354179"/>
              <a:gd name="connsiteY2" fmla="*/ 2858634 h 6173334"/>
              <a:gd name="connsiteX3" fmla="*/ 1686671 w 4354179"/>
              <a:gd name="connsiteY3" fmla="*/ 1639434 h 6173334"/>
              <a:gd name="connsiteX4" fmla="*/ 3039221 w 4354179"/>
              <a:gd name="connsiteY4" fmla="*/ 1163184 h 6173334"/>
              <a:gd name="connsiteX5" fmla="*/ 1820021 w 4354179"/>
              <a:gd name="connsiteY5" fmla="*/ 1134 h 6173334"/>
              <a:gd name="connsiteX6" fmla="*/ 3686921 w 4354179"/>
              <a:gd name="connsiteY6" fmla="*/ 1048884 h 6173334"/>
              <a:gd name="connsiteX7" fmla="*/ 2334371 w 4354179"/>
              <a:gd name="connsiteY7" fmla="*/ 1696584 h 6173334"/>
              <a:gd name="connsiteX8" fmla="*/ 4353671 w 4354179"/>
              <a:gd name="connsiteY8" fmla="*/ 2839584 h 6173334"/>
              <a:gd name="connsiteX9" fmla="*/ 1134221 w 4354179"/>
              <a:gd name="connsiteY9" fmla="*/ 4154034 h 6173334"/>
              <a:gd name="connsiteX10" fmla="*/ 3515471 w 4354179"/>
              <a:gd name="connsiteY10" fmla="*/ 6173334 h 6173334"/>
              <a:gd name="connsiteX11" fmla="*/ 2124821 w 4354179"/>
              <a:gd name="connsiteY11" fmla="*/ 6154284 h 6173334"/>
              <a:gd name="connsiteX0" fmla="*/ 2124821 w 4354179"/>
              <a:gd name="connsiteY0" fmla="*/ 6154913 h 6173963"/>
              <a:gd name="connsiteX1" fmla="*/ 124571 w 4354179"/>
              <a:gd name="connsiteY1" fmla="*/ 3868913 h 6173963"/>
              <a:gd name="connsiteX2" fmla="*/ 3458321 w 4354179"/>
              <a:gd name="connsiteY2" fmla="*/ 2859263 h 6173963"/>
              <a:gd name="connsiteX3" fmla="*/ 1686671 w 4354179"/>
              <a:gd name="connsiteY3" fmla="*/ 1640063 h 6173963"/>
              <a:gd name="connsiteX4" fmla="*/ 3039221 w 4354179"/>
              <a:gd name="connsiteY4" fmla="*/ 1163813 h 6173963"/>
              <a:gd name="connsiteX5" fmla="*/ 1820021 w 4354179"/>
              <a:gd name="connsiteY5" fmla="*/ 1763 h 6173963"/>
              <a:gd name="connsiteX6" fmla="*/ 3686921 w 4354179"/>
              <a:gd name="connsiteY6" fmla="*/ 1049513 h 6173963"/>
              <a:gd name="connsiteX7" fmla="*/ 2334371 w 4354179"/>
              <a:gd name="connsiteY7" fmla="*/ 1697213 h 6173963"/>
              <a:gd name="connsiteX8" fmla="*/ 4353671 w 4354179"/>
              <a:gd name="connsiteY8" fmla="*/ 2840213 h 6173963"/>
              <a:gd name="connsiteX9" fmla="*/ 1134221 w 4354179"/>
              <a:gd name="connsiteY9" fmla="*/ 4154663 h 6173963"/>
              <a:gd name="connsiteX10" fmla="*/ 3515471 w 4354179"/>
              <a:gd name="connsiteY10" fmla="*/ 6173963 h 6173963"/>
              <a:gd name="connsiteX11" fmla="*/ 2124821 w 4354179"/>
              <a:gd name="connsiteY11" fmla="*/ 6154913 h 6173963"/>
              <a:gd name="connsiteX0" fmla="*/ 2124821 w 4354179"/>
              <a:gd name="connsiteY0" fmla="*/ 6154913 h 6173963"/>
              <a:gd name="connsiteX1" fmla="*/ 124571 w 4354179"/>
              <a:gd name="connsiteY1" fmla="*/ 3868913 h 6173963"/>
              <a:gd name="connsiteX2" fmla="*/ 3458321 w 4354179"/>
              <a:gd name="connsiteY2" fmla="*/ 2859263 h 6173963"/>
              <a:gd name="connsiteX3" fmla="*/ 1686671 w 4354179"/>
              <a:gd name="connsiteY3" fmla="*/ 1640063 h 6173963"/>
              <a:gd name="connsiteX4" fmla="*/ 3039221 w 4354179"/>
              <a:gd name="connsiteY4" fmla="*/ 1163813 h 6173963"/>
              <a:gd name="connsiteX5" fmla="*/ 1820021 w 4354179"/>
              <a:gd name="connsiteY5" fmla="*/ 1763 h 6173963"/>
              <a:gd name="connsiteX6" fmla="*/ 3686921 w 4354179"/>
              <a:gd name="connsiteY6" fmla="*/ 1049513 h 6173963"/>
              <a:gd name="connsiteX7" fmla="*/ 2334371 w 4354179"/>
              <a:gd name="connsiteY7" fmla="*/ 1697213 h 6173963"/>
              <a:gd name="connsiteX8" fmla="*/ 4353671 w 4354179"/>
              <a:gd name="connsiteY8" fmla="*/ 2840213 h 6173963"/>
              <a:gd name="connsiteX9" fmla="*/ 1134221 w 4354179"/>
              <a:gd name="connsiteY9" fmla="*/ 4154663 h 6173963"/>
              <a:gd name="connsiteX10" fmla="*/ 3515471 w 4354179"/>
              <a:gd name="connsiteY10" fmla="*/ 6173963 h 6173963"/>
              <a:gd name="connsiteX11" fmla="*/ 2124821 w 4354179"/>
              <a:gd name="connsiteY11" fmla="*/ 6154913 h 6173963"/>
              <a:gd name="connsiteX0" fmla="*/ 2124821 w 4354179"/>
              <a:gd name="connsiteY0" fmla="*/ 6154913 h 6173963"/>
              <a:gd name="connsiteX1" fmla="*/ 124571 w 4354179"/>
              <a:gd name="connsiteY1" fmla="*/ 3868913 h 6173963"/>
              <a:gd name="connsiteX2" fmla="*/ 3458321 w 4354179"/>
              <a:gd name="connsiteY2" fmla="*/ 2859263 h 6173963"/>
              <a:gd name="connsiteX3" fmla="*/ 1686671 w 4354179"/>
              <a:gd name="connsiteY3" fmla="*/ 1640063 h 6173963"/>
              <a:gd name="connsiteX4" fmla="*/ 3039221 w 4354179"/>
              <a:gd name="connsiteY4" fmla="*/ 1163813 h 6173963"/>
              <a:gd name="connsiteX5" fmla="*/ 1820021 w 4354179"/>
              <a:gd name="connsiteY5" fmla="*/ 1763 h 6173963"/>
              <a:gd name="connsiteX6" fmla="*/ 3686921 w 4354179"/>
              <a:gd name="connsiteY6" fmla="*/ 1049513 h 6173963"/>
              <a:gd name="connsiteX7" fmla="*/ 2334371 w 4354179"/>
              <a:gd name="connsiteY7" fmla="*/ 1697213 h 6173963"/>
              <a:gd name="connsiteX8" fmla="*/ 4353671 w 4354179"/>
              <a:gd name="connsiteY8" fmla="*/ 2840213 h 6173963"/>
              <a:gd name="connsiteX9" fmla="*/ 1134221 w 4354179"/>
              <a:gd name="connsiteY9" fmla="*/ 4154663 h 6173963"/>
              <a:gd name="connsiteX10" fmla="*/ 3515471 w 4354179"/>
              <a:gd name="connsiteY10" fmla="*/ 6173963 h 6173963"/>
              <a:gd name="connsiteX11" fmla="*/ 2124821 w 4354179"/>
              <a:gd name="connsiteY11" fmla="*/ 6154913 h 6173963"/>
              <a:gd name="connsiteX0" fmla="*/ 2124821 w 4354179"/>
              <a:gd name="connsiteY0" fmla="*/ 6154913 h 6173963"/>
              <a:gd name="connsiteX1" fmla="*/ 124571 w 4354179"/>
              <a:gd name="connsiteY1" fmla="*/ 3868913 h 6173963"/>
              <a:gd name="connsiteX2" fmla="*/ 3458321 w 4354179"/>
              <a:gd name="connsiteY2" fmla="*/ 2859263 h 6173963"/>
              <a:gd name="connsiteX3" fmla="*/ 1686671 w 4354179"/>
              <a:gd name="connsiteY3" fmla="*/ 1640063 h 6173963"/>
              <a:gd name="connsiteX4" fmla="*/ 3039221 w 4354179"/>
              <a:gd name="connsiteY4" fmla="*/ 1163813 h 6173963"/>
              <a:gd name="connsiteX5" fmla="*/ 1820021 w 4354179"/>
              <a:gd name="connsiteY5" fmla="*/ 1763 h 6173963"/>
              <a:gd name="connsiteX6" fmla="*/ 3686921 w 4354179"/>
              <a:gd name="connsiteY6" fmla="*/ 1049513 h 6173963"/>
              <a:gd name="connsiteX7" fmla="*/ 2334371 w 4354179"/>
              <a:gd name="connsiteY7" fmla="*/ 1697213 h 6173963"/>
              <a:gd name="connsiteX8" fmla="*/ 4353671 w 4354179"/>
              <a:gd name="connsiteY8" fmla="*/ 2840213 h 6173963"/>
              <a:gd name="connsiteX9" fmla="*/ 1134221 w 4354179"/>
              <a:gd name="connsiteY9" fmla="*/ 4154663 h 6173963"/>
              <a:gd name="connsiteX10" fmla="*/ 3515471 w 4354179"/>
              <a:gd name="connsiteY10" fmla="*/ 6173963 h 6173963"/>
              <a:gd name="connsiteX11" fmla="*/ 2124821 w 4354179"/>
              <a:gd name="connsiteY11" fmla="*/ 6154913 h 6173963"/>
              <a:gd name="connsiteX0" fmla="*/ 2185084 w 4350942"/>
              <a:gd name="connsiteY0" fmla="*/ 6200299 h 6200299"/>
              <a:gd name="connsiteX1" fmla="*/ 121334 w 4350942"/>
              <a:gd name="connsiteY1" fmla="*/ 3868913 h 6200299"/>
              <a:gd name="connsiteX2" fmla="*/ 3455084 w 4350942"/>
              <a:gd name="connsiteY2" fmla="*/ 2859263 h 6200299"/>
              <a:gd name="connsiteX3" fmla="*/ 1683434 w 4350942"/>
              <a:gd name="connsiteY3" fmla="*/ 1640063 h 6200299"/>
              <a:gd name="connsiteX4" fmla="*/ 3035984 w 4350942"/>
              <a:gd name="connsiteY4" fmla="*/ 1163813 h 6200299"/>
              <a:gd name="connsiteX5" fmla="*/ 1816784 w 4350942"/>
              <a:gd name="connsiteY5" fmla="*/ 1763 h 6200299"/>
              <a:gd name="connsiteX6" fmla="*/ 3683684 w 4350942"/>
              <a:gd name="connsiteY6" fmla="*/ 1049513 h 6200299"/>
              <a:gd name="connsiteX7" fmla="*/ 2331134 w 4350942"/>
              <a:gd name="connsiteY7" fmla="*/ 1697213 h 6200299"/>
              <a:gd name="connsiteX8" fmla="*/ 4350434 w 4350942"/>
              <a:gd name="connsiteY8" fmla="*/ 2840213 h 6200299"/>
              <a:gd name="connsiteX9" fmla="*/ 1130984 w 4350942"/>
              <a:gd name="connsiteY9" fmla="*/ 4154663 h 6200299"/>
              <a:gd name="connsiteX10" fmla="*/ 3512234 w 4350942"/>
              <a:gd name="connsiteY10" fmla="*/ 6173963 h 6200299"/>
              <a:gd name="connsiteX11" fmla="*/ 2185084 w 4350942"/>
              <a:gd name="connsiteY11" fmla="*/ 6200299 h 6200299"/>
              <a:gd name="connsiteX0" fmla="*/ 1992873 w 4158731"/>
              <a:gd name="connsiteY0" fmla="*/ 6200299 h 6200299"/>
              <a:gd name="connsiteX1" fmla="*/ 132323 w 4158731"/>
              <a:gd name="connsiteY1" fmla="*/ 3838656 h 6200299"/>
              <a:gd name="connsiteX2" fmla="*/ 3262873 w 4158731"/>
              <a:gd name="connsiteY2" fmla="*/ 2859263 h 6200299"/>
              <a:gd name="connsiteX3" fmla="*/ 1491223 w 4158731"/>
              <a:gd name="connsiteY3" fmla="*/ 1640063 h 6200299"/>
              <a:gd name="connsiteX4" fmla="*/ 2843773 w 4158731"/>
              <a:gd name="connsiteY4" fmla="*/ 1163813 h 6200299"/>
              <a:gd name="connsiteX5" fmla="*/ 1624573 w 4158731"/>
              <a:gd name="connsiteY5" fmla="*/ 1763 h 6200299"/>
              <a:gd name="connsiteX6" fmla="*/ 3491473 w 4158731"/>
              <a:gd name="connsiteY6" fmla="*/ 1049513 h 6200299"/>
              <a:gd name="connsiteX7" fmla="*/ 2138923 w 4158731"/>
              <a:gd name="connsiteY7" fmla="*/ 1697213 h 6200299"/>
              <a:gd name="connsiteX8" fmla="*/ 4158223 w 4158731"/>
              <a:gd name="connsiteY8" fmla="*/ 2840213 h 6200299"/>
              <a:gd name="connsiteX9" fmla="*/ 938773 w 4158731"/>
              <a:gd name="connsiteY9" fmla="*/ 4154663 h 6200299"/>
              <a:gd name="connsiteX10" fmla="*/ 3320023 w 4158731"/>
              <a:gd name="connsiteY10" fmla="*/ 6173963 h 6200299"/>
              <a:gd name="connsiteX11" fmla="*/ 1992873 w 4158731"/>
              <a:gd name="connsiteY11" fmla="*/ 6200299 h 6200299"/>
              <a:gd name="connsiteX0" fmla="*/ 1992873 w 4158731"/>
              <a:gd name="connsiteY0" fmla="*/ 6200299 h 6200299"/>
              <a:gd name="connsiteX1" fmla="*/ 132323 w 4158731"/>
              <a:gd name="connsiteY1" fmla="*/ 3838656 h 6200299"/>
              <a:gd name="connsiteX2" fmla="*/ 3262873 w 4158731"/>
              <a:gd name="connsiteY2" fmla="*/ 2859263 h 6200299"/>
              <a:gd name="connsiteX3" fmla="*/ 1491223 w 4158731"/>
              <a:gd name="connsiteY3" fmla="*/ 1640063 h 6200299"/>
              <a:gd name="connsiteX4" fmla="*/ 2843773 w 4158731"/>
              <a:gd name="connsiteY4" fmla="*/ 1163813 h 6200299"/>
              <a:gd name="connsiteX5" fmla="*/ 1624573 w 4158731"/>
              <a:gd name="connsiteY5" fmla="*/ 1763 h 6200299"/>
              <a:gd name="connsiteX6" fmla="*/ 3491473 w 4158731"/>
              <a:gd name="connsiteY6" fmla="*/ 1049513 h 6200299"/>
              <a:gd name="connsiteX7" fmla="*/ 2138923 w 4158731"/>
              <a:gd name="connsiteY7" fmla="*/ 1697213 h 6200299"/>
              <a:gd name="connsiteX8" fmla="*/ 4158223 w 4158731"/>
              <a:gd name="connsiteY8" fmla="*/ 2840213 h 6200299"/>
              <a:gd name="connsiteX9" fmla="*/ 938773 w 4158731"/>
              <a:gd name="connsiteY9" fmla="*/ 4154663 h 6200299"/>
              <a:gd name="connsiteX10" fmla="*/ 3320023 w 4158731"/>
              <a:gd name="connsiteY10" fmla="*/ 6173963 h 6200299"/>
              <a:gd name="connsiteX11" fmla="*/ 1992873 w 4158731"/>
              <a:gd name="connsiteY11" fmla="*/ 6200299 h 6200299"/>
              <a:gd name="connsiteX0" fmla="*/ 1992873 w 4158731"/>
              <a:gd name="connsiteY0" fmla="*/ 6200299 h 6200299"/>
              <a:gd name="connsiteX1" fmla="*/ 132323 w 4158731"/>
              <a:gd name="connsiteY1" fmla="*/ 3838656 h 6200299"/>
              <a:gd name="connsiteX2" fmla="*/ 3262873 w 4158731"/>
              <a:gd name="connsiteY2" fmla="*/ 2859264 h 6200299"/>
              <a:gd name="connsiteX3" fmla="*/ 1491223 w 4158731"/>
              <a:gd name="connsiteY3" fmla="*/ 1640063 h 6200299"/>
              <a:gd name="connsiteX4" fmla="*/ 2843773 w 4158731"/>
              <a:gd name="connsiteY4" fmla="*/ 1163813 h 6200299"/>
              <a:gd name="connsiteX5" fmla="*/ 1624573 w 4158731"/>
              <a:gd name="connsiteY5" fmla="*/ 1763 h 6200299"/>
              <a:gd name="connsiteX6" fmla="*/ 3491473 w 4158731"/>
              <a:gd name="connsiteY6" fmla="*/ 1049513 h 6200299"/>
              <a:gd name="connsiteX7" fmla="*/ 2138923 w 4158731"/>
              <a:gd name="connsiteY7" fmla="*/ 1697213 h 6200299"/>
              <a:gd name="connsiteX8" fmla="*/ 4158223 w 4158731"/>
              <a:gd name="connsiteY8" fmla="*/ 2840213 h 6200299"/>
              <a:gd name="connsiteX9" fmla="*/ 938773 w 4158731"/>
              <a:gd name="connsiteY9" fmla="*/ 4154663 h 6200299"/>
              <a:gd name="connsiteX10" fmla="*/ 3320023 w 4158731"/>
              <a:gd name="connsiteY10" fmla="*/ 6173963 h 6200299"/>
              <a:gd name="connsiteX11" fmla="*/ 1992873 w 4158731"/>
              <a:gd name="connsiteY11" fmla="*/ 6200299 h 6200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58731" h="6200299">
                <a:moveTo>
                  <a:pt x="1992873" y="6200299"/>
                </a:moveTo>
                <a:cubicBezTo>
                  <a:pt x="1243573" y="5444649"/>
                  <a:pt x="-489977" y="5318206"/>
                  <a:pt x="132323" y="3838656"/>
                </a:cubicBezTo>
                <a:cubicBezTo>
                  <a:pt x="767323" y="2856509"/>
                  <a:pt x="2783448" y="3255253"/>
                  <a:pt x="3262873" y="2859264"/>
                </a:cubicBezTo>
                <a:cubicBezTo>
                  <a:pt x="3342248" y="2579130"/>
                  <a:pt x="1278498" y="2298388"/>
                  <a:pt x="1491223" y="1640063"/>
                </a:cubicBezTo>
                <a:cubicBezTo>
                  <a:pt x="1672198" y="1043682"/>
                  <a:pt x="2653273" y="1324436"/>
                  <a:pt x="2843773" y="1163813"/>
                </a:cubicBezTo>
                <a:cubicBezTo>
                  <a:pt x="3605773" y="574718"/>
                  <a:pt x="2024623" y="281163"/>
                  <a:pt x="1624573" y="1763"/>
                </a:cubicBezTo>
                <a:cubicBezTo>
                  <a:pt x="2691373" y="-23637"/>
                  <a:pt x="3453373" y="220470"/>
                  <a:pt x="3491473" y="1049513"/>
                </a:cubicBezTo>
                <a:cubicBezTo>
                  <a:pt x="3551798" y="1750618"/>
                  <a:pt x="2488173" y="1347963"/>
                  <a:pt x="2138923" y="1697213"/>
                </a:cubicBezTo>
                <a:cubicBezTo>
                  <a:pt x="2081773" y="2160763"/>
                  <a:pt x="4196323" y="2443907"/>
                  <a:pt x="4158223" y="2840213"/>
                </a:cubicBezTo>
                <a:cubicBezTo>
                  <a:pt x="4024873" y="3387565"/>
                  <a:pt x="1624573" y="3341863"/>
                  <a:pt x="938773" y="4154663"/>
                </a:cubicBezTo>
                <a:cubicBezTo>
                  <a:pt x="646673" y="4846813"/>
                  <a:pt x="2526273" y="5500863"/>
                  <a:pt x="3320023" y="6173963"/>
                </a:cubicBezTo>
                <a:lnTo>
                  <a:pt x="1992873" y="620029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xmlns="" id="{A9570F2A-92DA-4AE9-80C4-918F6ACCD463}"/>
              </a:ext>
            </a:extLst>
          </p:cNvPr>
          <p:cNvSpPr/>
          <p:nvPr/>
        </p:nvSpPr>
        <p:spPr>
          <a:xfrm>
            <a:off x="6709624" y="1996440"/>
            <a:ext cx="3246868" cy="4871720"/>
          </a:xfrm>
          <a:custGeom>
            <a:avLst/>
            <a:gdLst>
              <a:gd name="connsiteX0" fmla="*/ 2167353 w 3174437"/>
              <a:gd name="connsiteY0" fmla="*/ 4864100 h 4864100"/>
              <a:gd name="connsiteX1" fmla="*/ 198853 w 3174437"/>
              <a:gd name="connsiteY1" fmla="*/ 3606800 h 4864100"/>
              <a:gd name="connsiteX2" fmla="*/ 402053 w 3174437"/>
              <a:gd name="connsiteY2" fmla="*/ 2959100 h 4864100"/>
              <a:gd name="connsiteX3" fmla="*/ 3157953 w 3174437"/>
              <a:gd name="connsiteY3" fmla="*/ 2311400 h 4864100"/>
              <a:gd name="connsiteX4" fmla="*/ 1545053 w 3174437"/>
              <a:gd name="connsiteY4" fmla="*/ 1485900 h 4864100"/>
              <a:gd name="connsiteX5" fmla="*/ 1443453 w 3174437"/>
              <a:gd name="connsiteY5" fmla="*/ 1219200 h 4864100"/>
              <a:gd name="connsiteX6" fmla="*/ 2586453 w 3174437"/>
              <a:gd name="connsiteY6" fmla="*/ 990600 h 4864100"/>
              <a:gd name="connsiteX7" fmla="*/ 2815053 w 3174437"/>
              <a:gd name="connsiteY7" fmla="*/ 927100 h 4864100"/>
              <a:gd name="connsiteX8" fmla="*/ 2802353 w 3174437"/>
              <a:gd name="connsiteY8" fmla="*/ 558800 h 4864100"/>
              <a:gd name="connsiteX9" fmla="*/ 2167353 w 3174437"/>
              <a:gd name="connsiteY9" fmla="*/ 101600 h 4864100"/>
              <a:gd name="connsiteX10" fmla="*/ 1557753 w 3174437"/>
              <a:gd name="connsiteY10" fmla="*/ 0 h 4864100"/>
              <a:gd name="connsiteX11" fmla="*/ 1557753 w 3174437"/>
              <a:gd name="connsiteY11" fmla="*/ 0 h 4864100"/>
              <a:gd name="connsiteX0" fmla="*/ 2167353 w 3174437"/>
              <a:gd name="connsiteY0" fmla="*/ 4864100 h 4864100"/>
              <a:gd name="connsiteX1" fmla="*/ 198853 w 3174437"/>
              <a:gd name="connsiteY1" fmla="*/ 3606800 h 4864100"/>
              <a:gd name="connsiteX2" fmla="*/ 402053 w 3174437"/>
              <a:gd name="connsiteY2" fmla="*/ 2959100 h 4864100"/>
              <a:gd name="connsiteX3" fmla="*/ 3157953 w 3174437"/>
              <a:gd name="connsiteY3" fmla="*/ 2311400 h 4864100"/>
              <a:gd name="connsiteX4" fmla="*/ 1545053 w 3174437"/>
              <a:gd name="connsiteY4" fmla="*/ 1485900 h 4864100"/>
              <a:gd name="connsiteX5" fmla="*/ 1443453 w 3174437"/>
              <a:gd name="connsiteY5" fmla="*/ 1219200 h 4864100"/>
              <a:gd name="connsiteX6" fmla="*/ 2586453 w 3174437"/>
              <a:gd name="connsiteY6" fmla="*/ 990600 h 4864100"/>
              <a:gd name="connsiteX7" fmla="*/ 2837913 w 3174437"/>
              <a:gd name="connsiteY7" fmla="*/ 843280 h 4864100"/>
              <a:gd name="connsiteX8" fmla="*/ 2802353 w 3174437"/>
              <a:gd name="connsiteY8" fmla="*/ 558800 h 4864100"/>
              <a:gd name="connsiteX9" fmla="*/ 2167353 w 3174437"/>
              <a:gd name="connsiteY9" fmla="*/ 101600 h 4864100"/>
              <a:gd name="connsiteX10" fmla="*/ 1557753 w 3174437"/>
              <a:gd name="connsiteY10" fmla="*/ 0 h 4864100"/>
              <a:gd name="connsiteX11" fmla="*/ 1557753 w 3174437"/>
              <a:gd name="connsiteY11" fmla="*/ 0 h 4864100"/>
              <a:gd name="connsiteX0" fmla="*/ 2167353 w 3174437"/>
              <a:gd name="connsiteY0" fmla="*/ 4864100 h 4864100"/>
              <a:gd name="connsiteX1" fmla="*/ 198853 w 3174437"/>
              <a:gd name="connsiteY1" fmla="*/ 3606800 h 4864100"/>
              <a:gd name="connsiteX2" fmla="*/ 402053 w 3174437"/>
              <a:gd name="connsiteY2" fmla="*/ 2959100 h 4864100"/>
              <a:gd name="connsiteX3" fmla="*/ 3157953 w 3174437"/>
              <a:gd name="connsiteY3" fmla="*/ 2311400 h 4864100"/>
              <a:gd name="connsiteX4" fmla="*/ 1545053 w 3174437"/>
              <a:gd name="connsiteY4" fmla="*/ 1485900 h 4864100"/>
              <a:gd name="connsiteX5" fmla="*/ 1443453 w 3174437"/>
              <a:gd name="connsiteY5" fmla="*/ 1219200 h 4864100"/>
              <a:gd name="connsiteX6" fmla="*/ 2586453 w 3174437"/>
              <a:gd name="connsiteY6" fmla="*/ 990600 h 4864100"/>
              <a:gd name="connsiteX7" fmla="*/ 2837913 w 3174437"/>
              <a:gd name="connsiteY7" fmla="*/ 843280 h 4864100"/>
              <a:gd name="connsiteX8" fmla="*/ 2802353 w 3174437"/>
              <a:gd name="connsiteY8" fmla="*/ 558800 h 4864100"/>
              <a:gd name="connsiteX9" fmla="*/ 2182593 w 3174437"/>
              <a:gd name="connsiteY9" fmla="*/ 154940 h 4864100"/>
              <a:gd name="connsiteX10" fmla="*/ 1557753 w 3174437"/>
              <a:gd name="connsiteY10" fmla="*/ 0 h 4864100"/>
              <a:gd name="connsiteX11" fmla="*/ 1557753 w 3174437"/>
              <a:gd name="connsiteY11" fmla="*/ 0 h 4864100"/>
              <a:gd name="connsiteX0" fmla="*/ 2167353 w 3174437"/>
              <a:gd name="connsiteY0" fmla="*/ 4886960 h 4886960"/>
              <a:gd name="connsiteX1" fmla="*/ 198853 w 3174437"/>
              <a:gd name="connsiteY1" fmla="*/ 3629660 h 4886960"/>
              <a:gd name="connsiteX2" fmla="*/ 402053 w 3174437"/>
              <a:gd name="connsiteY2" fmla="*/ 2981960 h 4886960"/>
              <a:gd name="connsiteX3" fmla="*/ 3157953 w 3174437"/>
              <a:gd name="connsiteY3" fmla="*/ 2334260 h 4886960"/>
              <a:gd name="connsiteX4" fmla="*/ 1545053 w 3174437"/>
              <a:gd name="connsiteY4" fmla="*/ 1508760 h 4886960"/>
              <a:gd name="connsiteX5" fmla="*/ 1443453 w 3174437"/>
              <a:gd name="connsiteY5" fmla="*/ 1242060 h 4886960"/>
              <a:gd name="connsiteX6" fmla="*/ 2586453 w 3174437"/>
              <a:gd name="connsiteY6" fmla="*/ 1013460 h 4886960"/>
              <a:gd name="connsiteX7" fmla="*/ 2837913 w 3174437"/>
              <a:gd name="connsiteY7" fmla="*/ 866140 h 4886960"/>
              <a:gd name="connsiteX8" fmla="*/ 2802353 w 3174437"/>
              <a:gd name="connsiteY8" fmla="*/ 581660 h 4886960"/>
              <a:gd name="connsiteX9" fmla="*/ 2182593 w 3174437"/>
              <a:gd name="connsiteY9" fmla="*/ 177800 h 4886960"/>
              <a:gd name="connsiteX10" fmla="*/ 1557753 w 3174437"/>
              <a:gd name="connsiteY10" fmla="*/ 22860 h 4886960"/>
              <a:gd name="connsiteX11" fmla="*/ 1489173 w 3174437"/>
              <a:gd name="connsiteY11" fmla="*/ 0 h 4886960"/>
              <a:gd name="connsiteX0" fmla="*/ 2167353 w 3174290"/>
              <a:gd name="connsiteY0" fmla="*/ 4886960 h 4886960"/>
              <a:gd name="connsiteX1" fmla="*/ 198853 w 3174290"/>
              <a:gd name="connsiteY1" fmla="*/ 3629660 h 4886960"/>
              <a:gd name="connsiteX2" fmla="*/ 402053 w 3174290"/>
              <a:gd name="connsiteY2" fmla="*/ 2981960 h 4886960"/>
              <a:gd name="connsiteX3" fmla="*/ 3157953 w 3174290"/>
              <a:gd name="connsiteY3" fmla="*/ 2334260 h 4886960"/>
              <a:gd name="connsiteX4" fmla="*/ 1545053 w 3174290"/>
              <a:gd name="connsiteY4" fmla="*/ 1508760 h 4886960"/>
              <a:gd name="connsiteX5" fmla="*/ 1534893 w 3174290"/>
              <a:gd name="connsiteY5" fmla="*/ 1203960 h 4886960"/>
              <a:gd name="connsiteX6" fmla="*/ 2586453 w 3174290"/>
              <a:gd name="connsiteY6" fmla="*/ 1013460 h 4886960"/>
              <a:gd name="connsiteX7" fmla="*/ 2837913 w 3174290"/>
              <a:gd name="connsiteY7" fmla="*/ 866140 h 4886960"/>
              <a:gd name="connsiteX8" fmla="*/ 2802353 w 3174290"/>
              <a:gd name="connsiteY8" fmla="*/ 581660 h 4886960"/>
              <a:gd name="connsiteX9" fmla="*/ 2182593 w 3174290"/>
              <a:gd name="connsiteY9" fmla="*/ 177800 h 4886960"/>
              <a:gd name="connsiteX10" fmla="*/ 1557753 w 3174290"/>
              <a:gd name="connsiteY10" fmla="*/ 22860 h 4886960"/>
              <a:gd name="connsiteX11" fmla="*/ 1489173 w 3174290"/>
              <a:gd name="connsiteY11" fmla="*/ 0 h 4886960"/>
              <a:gd name="connsiteX0" fmla="*/ 2168978 w 3206149"/>
              <a:gd name="connsiteY0" fmla="*/ 4886960 h 4886960"/>
              <a:gd name="connsiteX1" fmla="*/ 200478 w 3206149"/>
              <a:gd name="connsiteY1" fmla="*/ 3629660 h 4886960"/>
              <a:gd name="connsiteX2" fmla="*/ 403678 w 3206149"/>
              <a:gd name="connsiteY2" fmla="*/ 2981960 h 4886960"/>
              <a:gd name="connsiteX3" fmla="*/ 3190058 w 3206149"/>
              <a:gd name="connsiteY3" fmla="*/ 2280920 h 4886960"/>
              <a:gd name="connsiteX4" fmla="*/ 1546678 w 3206149"/>
              <a:gd name="connsiteY4" fmla="*/ 1508760 h 4886960"/>
              <a:gd name="connsiteX5" fmla="*/ 1536518 w 3206149"/>
              <a:gd name="connsiteY5" fmla="*/ 1203960 h 4886960"/>
              <a:gd name="connsiteX6" fmla="*/ 2588078 w 3206149"/>
              <a:gd name="connsiteY6" fmla="*/ 1013460 h 4886960"/>
              <a:gd name="connsiteX7" fmla="*/ 2839538 w 3206149"/>
              <a:gd name="connsiteY7" fmla="*/ 866140 h 4886960"/>
              <a:gd name="connsiteX8" fmla="*/ 2803978 w 3206149"/>
              <a:gd name="connsiteY8" fmla="*/ 581660 h 4886960"/>
              <a:gd name="connsiteX9" fmla="*/ 2184218 w 3206149"/>
              <a:gd name="connsiteY9" fmla="*/ 177800 h 4886960"/>
              <a:gd name="connsiteX10" fmla="*/ 1559378 w 3206149"/>
              <a:gd name="connsiteY10" fmla="*/ 22860 h 4886960"/>
              <a:gd name="connsiteX11" fmla="*/ 1490798 w 3206149"/>
              <a:gd name="connsiteY11" fmla="*/ 0 h 4886960"/>
              <a:gd name="connsiteX0" fmla="*/ 2195372 w 3233925"/>
              <a:gd name="connsiteY0" fmla="*/ 4886960 h 4886960"/>
              <a:gd name="connsiteX1" fmla="*/ 226872 w 3233925"/>
              <a:gd name="connsiteY1" fmla="*/ 3629660 h 4886960"/>
              <a:gd name="connsiteX2" fmla="*/ 376732 w 3233925"/>
              <a:gd name="connsiteY2" fmla="*/ 2943860 h 4886960"/>
              <a:gd name="connsiteX3" fmla="*/ 3216452 w 3233925"/>
              <a:gd name="connsiteY3" fmla="*/ 2280920 h 4886960"/>
              <a:gd name="connsiteX4" fmla="*/ 1573072 w 3233925"/>
              <a:gd name="connsiteY4" fmla="*/ 1508760 h 4886960"/>
              <a:gd name="connsiteX5" fmla="*/ 1562912 w 3233925"/>
              <a:gd name="connsiteY5" fmla="*/ 1203960 h 4886960"/>
              <a:gd name="connsiteX6" fmla="*/ 2614472 w 3233925"/>
              <a:gd name="connsiteY6" fmla="*/ 1013460 h 4886960"/>
              <a:gd name="connsiteX7" fmla="*/ 2865932 w 3233925"/>
              <a:gd name="connsiteY7" fmla="*/ 866140 h 4886960"/>
              <a:gd name="connsiteX8" fmla="*/ 2830372 w 3233925"/>
              <a:gd name="connsiteY8" fmla="*/ 581660 h 4886960"/>
              <a:gd name="connsiteX9" fmla="*/ 2210612 w 3233925"/>
              <a:gd name="connsiteY9" fmla="*/ 177800 h 4886960"/>
              <a:gd name="connsiteX10" fmla="*/ 1585772 w 3233925"/>
              <a:gd name="connsiteY10" fmla="*/ 22860 h 4886960"/>
              <a:gd name="connsiteX11" fmla="*/ 1517192 w 3233925"/>
              <a:gd name="connsiteY11" fmla="*/ 0 h 4886960"/>
              <a:gd name="connsiteX0" fmla="*/ 2204722 w 3243275"/>
              <a:gd name="connsiteY0" fmla="*/ 4886960 h 4886960"/>
              <a:gd name="connsiteX1" fmla="*/ 220982 w 3243275"/>
              <a:gd name="connsiteY1" fmla="*/ 3644900 h 4886960"/>
              <a:gd name="connsiteX2" fmla="*/ 386082 w 3243275"/>
              <a:gd name="connsiteY2" fmla="*/ 2943860 h 4886960"/>
              <a:gd name="connsiteX3" fmla="*/ 3225802 w 3243275"/>
              <a:gd name="connsiteY3" fmla="*/ 2280920 h 4886960"/>
              <a:gd name="connsiteX4" fmla="*/ 1582422 w 3243275"/>
              <a:gd name="connsiteY4" fmla="*/ 1508760 h 4886960"/>
              <a:gd name="connsiteX5" fmla="*/ 1572262 w 3243275"/>
              <a:gd name="connsiteY5" fmla="*/ 1203960 h 4886960"/>
              <a:gd name="connsiteX6" fmla="*/ 2623822 w 3243275"/>
              <a:gd name="connsiteY6" fmla="*/ 1013460 h 4886960"/>
              <a:gd name="connsiteX7" fmla="*/ 2875282 w 3243275"/>
              <a:gd name="connsiteY7" fmla="*/ 866140 h 4886960"/>
              <a:gd name="connsiteX8" fmla="*/ 2839722 w 3243275"/>
              <a:gd name="connsiteY8" fmla="*/ 581660 h 4886960"/>
              <a:gd name="connsiteX9" fmla="*/ 2219962 w 3243275"/>
              <a:gd name="connsiteY9" fmla="*/ 177800 h 4886960"/>
              <a:gd name="connsiteX10" fmla="*/ 1595122 w 3243275"/>
              <a:gd name="connsiteY10" fmla="*/ 22860 h 4886960"/>
              <a:gd name="connsiteX11" fmla="*/ 1526542 w 3243275"/>
              <a:gd name="connsiteY11" fmla="*/ 0 h 4886960"/>
              <a:gd name="connsiteX0" fmla="*/ 2156952 w 3195505"/>
              <a:gd name="connsiteY0" fmla="*/ 4886960 h 4886960"/>
              <a:gd name="connsiteX1" fmla="*/ 173212 w 3195505"/>
              <a:gd name="connsiteY1" fmla="*/ 3644900 h 4886960"/>
              <a:gd name="connsiteX2" fmla="*/ 338312 w 3195505"/>
              <a:gd name="connsiteY2" fmla="*/ 2943860 h 4886960"/>
              <a:gd name="connsiteX3" fmla="*/ 3178032 w 3195505"/>
              <a:gd name="connsiteY3" fmla="*/ 2280920 h 4886960"/>
              <a:gd name="connsiteX4" fmla="*/ 1534652 w 3195505"/>
              <a:gd name="connsiteY4" fmla="*/ 1508760 h 4886960"/>
              <a:gd name="connsiteX5" fmla="*/ 1524492 w 3195505"/>
              <a:gd name="connsiteY5" fmla="*/ 1203960 h 4886960"/>
              <a:gd name="connsiteX6" fmla="*/ 2576052 w 3195505"/>
              <a:gd name="connsiteY6" fmla="*/ 1013460 h 4886960"/>
              <a:gd name="connsiteX7" fmla="*/ 2827512 w 3195505"/>
              <a:gd name="connsiteY7" fmla="*/ 866140 h 4886960"/>
              <a:gd name="connsiteX8" fmla="*/ 2791952 w 3195505"/>
              <a:gd name="connsiteY8" fmla="*/ 581660 h 4886960"/>
              <a:gd name="connsiteX9" fmla="*/ 2172192 w 3195505"/>
              <a:gd name="connsiteY9" fmla="*/ 177800 h 4886960"/>
              <a:gd name="connsiteX10" fmla="*/ 1547352 w 3195505"/>
              <a:gd name="connsiteY10" fmla="*/ 22860 h 4886960"/>
              <a:gd name="connsiteX11" fmla="*/ 1478772 w 3195505"/>
              <a:gd name="connsiteY11" fmla="*/ 0 h 4886960"/>
              <a:gd name="connsiteX0" fmla="*/ 2183444 w 3221997"/>
              <a:gd name="connsiteY0" fmla="*/ 4886960 h 4886960"/>
              <a:gd name="connsiteX1" fmla="*/ 199704 w 3221997"/>
              <a:gd name="connsiteY1" fmla="*/ 3644900 h 4886960"/>
              <a:gd name="connsiteX2" fmla="*/ 364804 w 3221997"/>
              <a:gd name="connsiteY2" fmla="*/ 2943860 h 4886960"/>
              <a:gd name="connsiteX3" fmla="*/ 3204524 w 3221997"/>
              <a:gd name="connsiteY3" fmla="*/ 2280920 h 4886960"/>
              <a:gd name="connsiteX4" fmla="*/ 1561144 w 3221997"/>
              <a:gd name="connsiteY4" fmla="*/ 1508760 h 4886960"/>
              <a:gd name="connsiteX5" fmla="*/ 1550984 w 3221997"/>
              <a:gd name="connsiteY5" fmla="*/ 1203960 h 4886960"/>
              <a:gd name="connsiteX6" fmla="*/ 2602544 w 3221997"/>
              <a:gd name="connsiteY6" fmla="*/ 1013460 h 4886960"/>
              <a:gd name="connsiteX7" fmla="*/ 2854004 w 3221997"/>
              <a:gd name="connsiteY7" fmla="*/ 866140 h 4886960"/>
              <a:gd name="connsiteX8" fmla="*/ 2818444 w 3221997"/>
              <a:gd name="connsiteY8" fmla="*/ 581660 h 4886960"/>
              <a:gd name="connsiteX9" fmla="*/ 2198684 w 3221997"/>
              <a:gd name="connsiteY9" fmla="*/ 177800 h 4886960"/>
              <a:gd name="connsiteX10" fmla="*/ 1573844 w 3221997"/>
              <a:gd name="connsiteY10" fmla="*/ 22860 h 4886960"/>
              <a:gd name="connsiteX11" fmla="*/ 1505264 w 3221997"/>
              <a:gd name="connsiteY11" fmla="*/ 0 h 4886960"/>
              <a:gd name="connsiteX0" fmla="*/ 2261655 w 3246868"/>
              <a:gd name="connsiteY0" fmla="*/ 4871720 h 4871720"/>
              <a:gd name="connsiteX1" fmla="*/ 224575 w 3246868"/>
              <a:gd name="connsiteY1" fmla="*/ 3644900 h 4871720"/>
              <a:gd name="connsiteX2" fmla="*/ 389675 w 3246868"/>
              <a:gd name="connsiteY2" fmla="*/ 2943860 h 4871720"/>
              <a:gd name="connsiteX3" fmla="*/ 3229395 w 3246868"/>
              <a:gd name="connsiteY3" fmla="*/ 2280920 h 4871720"/>
              <a:gd name="connsiteX4" fmla="*/ 1586015 w 3246868"/>
              <a:gd name="connsiteY4" fmla="*/ 1508760 h 4871720"/>
              <a:gd name="connsiteX5" fmla="*/ 1575855 w 3246868"/>
              <a:gd name="connsiteY5" fmla="*/ 1203960 h 4871720"/>
              <a:gd name="connsiteX6" fmla="*/ 2627415 w 3246868"/>
              <a:gd name="connsiteY6" fmla="*/ 1013460 h 4871720"/>
              <a:gd name="connsiteX7" fmla="*/ 2878875 w 3246868"/>
              <a:gd name="connsiteY7" fmla="*/ 866140 h 4871720"/>
              <a:gd name="connsiteX8" fmla="*/ 2843315 w 3246868"/>
              <a:gd name="connsiteY8" fmla="*/ 581660 h 4871720"/>
              <a:gd name="connsiteX9" fmla="*/ 2223555 w 3246868"/>
              <a:gd name="connsiteY9" fmla="*/ 177800 h 4871720"/>
              <a:gd name="connsiteX10" fmla="*/ 1598715 w 3246868"/>
              <a:gd name="connsiteY10" fmla="*/ 22860 h 4871720"/>
              <a:gd name="connsiteX11" fmla="*/ 1530135 w 3246868"/>
              <a:gd name="connsiteY11" fmla="*/ 0 h 487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6868" h="4871720">
                <a:moveTo>
                  <a:pt x="2261655" y="4871720"/>
                </a:moveTo>
                <a:cubicBezTo>
                  <a:pt x="1424513" y="4401820"/>
                  <a:pt x="536572" y="3966210"/>
                  <a:pt x="224575" y="3644900"/>
                </a:cubicBezTo>
                <a:cubicBezTo>
                  <a:pt x="-87422" y="3323590"/>
                  <a:pt x="-111128" y="3171190"/>
                  <a:pt x="389675" y="2943860"/>
                </a:cubicBezTo>
                <a:cubicBezTo>
                  <a:pt x="890478" y="2716530"/>
                  <a:pt x="3030005" y="2520103"/>
                  <a:pt x="3229395" y="2280920"/>
                </a:cubicBezTo>
                <a:cubicBezTo>
                  <a:pt x="3428785" y="2041737"/>
                  <a:pt x="1861605" y="1688253"/>
                  <a:pt x="1586015" y="1508760"/>
                </a:cubicBezTo>
                <a:cubicBezTo>
                  <a:pt x="1310425" y="1329267"/>
                  <a:pt x="1402288" y="1286510"/>
                  <a:pt x="1575855" y="1203960"/>
                </a:cubicBezTo>
                <a:cubicBezTo>
                  <a:pt x="1749422" y="1121410"/>
                  <a:pt x="2410245" y="1069763"/>
                  <a:pt x="2627415" y="1013460"/>
                </a:cubicBezTo>
                <a:cubicBezTo>
                  <a:pt x="2844585" y="957157"/>
                  <a:pt x="2842892" y="938107"/>
                  <a:pt x="2878875" y="866140"/>
                </a:cubicBezTo>
                <a:cubicBezTo>
                  <a:pt x="2914858" y="794173"/>
                  <a:pt x="2952535" y="696383"/>
                  <a:pt x="2843315" y="581660"/>
                </a:cubicBezTo>
                <a:cubicBezTo>
                  <a:pt x="2734095" y="466937"/>
                  <a:pt x="2430988" y="270933"/>
                  <a:pt x="2223555" y="177800"/>
                </a:cubicBezTo>
                <a:cubicBezTo>
                  <a:pt x="2016122" y="84667"/>
                  <a:pt x="1598715" y="22860"/>
                  <a:pt x="1598715" y="22860"/>
                </a:cubicBezTo>
                <a:lnTo>
                  <a:pt x="1530135" y="0"/>
                </a:ln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61E6E043-7D59-4406-A1DE-1F40D69D7DA1}"/>
              </a:ext>
            </a:extLst>
          </p:cNvPr>
          <p:cNvGrpSpPr/>
          <p:nvPr/>
        </p:nvGrpSpPr>
        <p:grpSpPr>
          <a:xfrm>
            <a:off x="7622113" y="1439038"/>
            <a:ext cx="598146" cy="559181"/>
            <a:chOff x="5089369" y="1293851"/>
            <a:chExt cx="753450" cy="704369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85A46223-5453-4F22-8853-A191C32890C8}"/>
                </a:ext>
              </a:extLst>
            </p:cNvPr>
            <p:cNvSpPr/>
            <p:nvPr/>
          </p:nvSpPr>
          <p:spPr>
            <a:xfrm>
              <a:off x="5707819" y="1863220"/>
              <a:ext cx="135000" cy="135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Прямоугольный треугольник 13">
              <a:extLst>
                <a:ext uri="{FF2B5EF4-FFF2-40B4-BE49-F238E27FC236}">
                  <a16:creationId xmlns:a16="http://schemas.microsoft.com/office/drawing/2014/main" xmlns="" id="{F8E77BBA-D455-4386-9792-3B498E6B1CC0}"/>
                </a:ext>
              </a:extLst>
            </p:cNvPr>
            <p:cNvSpPr/>
            <p:nvPr/>
          </p:nvSpPr>
          <p:spPr>
            <a:xfrm rot="10800000">
              <a:off x="5640319" y="1300720"/>
              <a:ext cx="135000" cy="585000"/>
            </a:xfrm>
            <a:prstGeom prst="rt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425B5562-AF1F-4F32-8E44-9166C8C468AC}"/>
                </a:ext>
              </a:extLst>
            </p:cNvPr>
            <p:cNvSpPr/>
            <p:nvPr/>
          </p:nvSpPr>
          <p:spPr>
            <a:xfrm>
              <a:off x="5089369" y="1293851"/>
              <a:ext cx="675000" cy="360000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52D2CCCA-E29B-45A6-A1F7-0C0313EBC69A}"/>
              </a:ext>
            </a:extLst>
          </p:cNvPr>
          <p:cNvGrpSpPr/>
          <p:nvPr/>
        </p:nvGrpSpPr>
        <p:grpSpPr>
          <a:xfrm flipH="1">
            <a:off x="9190289" y="2163776"/>
            <a:ext cx="683405" cy="638887"/>
            <a:chOff x="5089369" y="1293851"/>
            <a:chExt cx="753450" cy="704369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xmlns="" id="{C271F8DC-794C-4923-B3F3-6B68EF059C7F}"/>
                </a:ext>
              </a:extLst>
            </p:cNvPr>
            <p:cNvSpPr/>
            <p:nvPr/>
          </p:nvSpPr>
          <p:spPr>
            <a:xfrm>
              <a:off x="5707819" y="1863220"/>
              <a:ext cx="135000" cy="135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Прямоугольный треугольник 17">
              <a:extLst>
                <a:ext uri="{FF2B5EF4-FFF2-40B4-BE49-F238E27FC236}">
                  <a16:creationId xmlns:a16="http://schemas.microsoft.com/office/drawing/2014/main" xmlns="" id="{0287B20F-611E-4DB4-AA9C-097C99B2726A}"/>
                </a:ext>
              </a:extLst>
            </p:cNvPr>
            <p:cNvSpPr/>
            <p:nvPr/>
          </p:nvSpPr>
          <p:spPr>
            <a:xfrm rot="10800000">
              <a:off x="5640319" y="1300720"/>
              <a:ext cx="135000" cy="585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1C333AB9-A546-484B-9A1D-FADC8F6FB8F7}"/>
                </a:ext>
              </a:extLst>
            </p:cNvPr>
            <p:cNvSpPr/>
            <p:nvPr/>
          </p:nvSpPr>
          <p:spPr>
            <a:xfrm>
              <a:off x="5089369" y="1293851"/>
              <a:ext cx="675000" cy="360000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6172AB5A-43F6-4AB1-BD17-8AA7E90AC187}"/>
              </a:ext>
            </a:extLst>
          </p:cNvPr>
          <p:cNvGrpSpPr/>
          <p:nvPr/>
        </p:nvGrpSpPr>
        <p:grpSpPr>
          <a:xfrm flipH="1">
            <a:off x="9724754" y="3610163"/>
            <a:ext cx="686237" cy="641534"/>
            <a:chOff x="5089369" y="1293851"/>
            <a:chExt cx="753450" cy="704369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xmlns="" id="{9DBB3E1B-7F08-420E-B290-06E4BA615F13}"/>
                </a:ext>
              </a:extLst>
            </p:cNvPr>
            <p:cNvSpPr/>
            <p:nvPr/>
          </p:nvSpPr>
          <p:spPr>
            <a:xfrm>
              <a:off x="5707819" y="1863220"/>
              <a:ext cx="135000" cy="135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2" name="Прямоугольный треугольник 21">
              <a:extLst>
                <a:ext uri="{FF2B5EF4-FFF2-40B4-BE49-F238E27FC236}">
                  <a16:creationId xmlns:a16="http://schemas.microsoft.com/office/drawing/2014/main" xmlns="" id="{C84F426D-9F35-4E1C-9FDC-7E9DA3842B58}"/>
                </a:ext>
              </a:extLst>
            </p:cNvPr>
            <p:cNvSpPr/>
            <p:nvPr/>
          </p:nvSpPr>
          <p:spPr>
            <a:xfrm rot="10800000">
              <a:off x="5640319" y="1300720"/>
              <a:ext cx="135000" cy="585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xmlns="" id="{65CE00C9-8305-4B30-B87F-66B520C94B24}"/>
                </a:ext>
              </a:extLst>
            </p:cNvPr>
            <p:cNvSpPr/>
            <p:nvPr/>
          </p:nvSpPr>
          <p:spPr>
            <a:xfrm>
              <a:off x="5089369" y="1293851"/>
              <a:ext cx="675000" cy="360000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618D83C7-A7C4-4711-84D5-3E6637D592E9}"/>
              </a:ext>
            </a:extLst>
          </p:cNvPr>
          <p:cNvGrpSpPr/>
          <p:nvPr/>
        </p:nvGrpSpPr>
        <p:grpSpPr>
          <a:xfrm>
            <a:off x="7206151" y="2684283"/>
            <a:ext cx="720195" cy="673280"/>
            <a:chOff x="5089369" y="1293851"/>
            <a:chExt cx="753450" cy="704369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xmlns="" id="{C92E97F8-F725-4449-A68F-FD1DC6E3B7AE}"/>
                </a:ext>
              </a:extLst>
            </p:cNvPr>
            <p:cNvSpPr/>
            <p:nvPr/>
          </p:nvSpPr>
          <p:spPr>
            <a:xfrm>
              <a:off x="5707819" y="1863220"/>
              <a:ext cx="135000" cy="135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6" name="Прямоугольный треугольник 25">
              <a:extLst>
                <a:ext uri="{FF2B5EF4-FFF2-40B4-BE49-F238E27FC236}">
                  <a16:creationId xmlns:a16="http://schemas.microsoft.com/office/drawing/2014/main" xmlns="" id="{45766318-654A-417A-AB51-2BB1BCC5D6A7}"/>
                </a:ext>
              </a:extLst>
            </p:cNvPr>
            <p:cNvSpPr/>
            <p:nvPr/>
          </p:nvSpPr>
          <p:spPr>
            <a:xfrm rot="10800000">
              <a:off x="5640319" y="1300720"/>
              <a:ext cx="135000" cy="5850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xmlns="" id="{3B4F2898-40DC-416D-A91A-07CCE5190892}"/>
                </a:ext>
              </a:extLst>
            </p:cNvPr>
            <p:cNvSpPr/>
            <p:nvPr/>
          </p:nvSpPr>
          <p:spPr>
            <a:xfrm>
              <a:off x="5089369" y="1293851"/>
              <a:ext cx="675000" cy="360000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6F7A1953-5662-4B3A-A51C-9A2DE0078A13}"/>
              </a:ext>
            </a:extLst>
          </p:cNvPr>
          <p:cNvGrpSpPr/>
          <p:nvPr/>
        </p:nvGrpSpPr>
        <p:grpSpPr>
          <a:xfrm>
            <a:off x="5432667" y="4533901"/>
            <a:ext cx="979199" cy="915412"/>
            <a:chOff x="5089369" y="1293851"/>
            <a:chExt cx="753450" cy="704369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xmlns="" id="{55EF96AC-5D7E-4465-9FA5-B76757029B82}"/>
                </a:ext>
              </a:extLst>
            </p:cNvPr>
            <p:cNvSpPr/>
            <p:nvPr/>
          </p:nvSpPr>
          <p:spPr>
            <a:xfrm>
              <a:off x="5707819" y="1863220"/>
              <a:ext cx="135000" cy="135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0" name="Прямоугольный треугольник 29">
              <a:extLst>
                <a:ext uri="{FF2B5EF4-FFF2-40B4-BE49-F238E27FC236}">
                  <a16:creationId xmlns:a16="http://schemas.microsoft.com/office/drawing/2014/main" xmlns="" id="{A0D8DEE0-11D1-4B2A-A199-6425DB267E6C}"/>
                </a:ext>
              </a:extLst>
            </p:cNvPr>
            <p:cNvSpPr/>
            <p:nvPr/>
          </p:nvSpPr>
          <p:spPr>
            <a:xfrm rot="10800000">
              <a:off x="5640319" y="1300720"/>
              <a:ext cx="135000" cy="585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xmlns="" id="{EF5A8196-E3BB-4AA2-B827-D5C03416AE64}"/>
                </a:ext>
              </a:extLst>
            </p:cNvPr>
            <p:cNvSpPr/>
            <p:nvPr/>
          </p:nvSpPr>
          <p:spPr>
            <a:xfrm>
              <a:off x="5089369" y="1293851"/>
              <a:ext cx="675000" cy="360000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FD9642A7-6F22-4C3C-9793-F481C1ACF44A}"/>
              </a:ext>
            </a:extLst>
          </p:cNvPr>
          <p:cNvGrpSpPr/>
          <p:nvPr/>
        </p:nvGrpSpPr>
        <p:grpSpPr>
          <a:xfrm flipH="1">
            <a:off x="8824171" y="5749060"/>
            <a:ext cx="1071220" cy="1001439"/>
            <a:chOff x="5089369" y="1293851"/>
            <a:chExt cx="753450" cy="704369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xmlns="" id="{090585F1-166C-4BA7-AD73-5FAB8B65D332}"/>
                </a:ext>
              </a:extLst>
            </p:cNvPr>
            <p:cNvSpPr/>
            <p:nvPr/>
          </p:nvSpPr>
          <p:spPr>
            <a:xfrm>
              <a:off x="5707819" y="1863220"/>
              <a:ext cx="135000" cy="135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ый треугольник 33">
              <a:extLst>
                <a:ext uri="{FF2B5EF4-FFF2-40B4-BE49-F238E27FC236}">
                  <a16:creationId xmlns:a16="http://schemas.microsoft.com/office/drawing/2014/main" xmlns="" id="{8626253D-5C25-4A9D-8DF4-EBA50DF11D97}"/>
                </a:ext>
              </a:extLst>
            </p:cNvPr>
            <p:cNvSpPr/>
            <p:nvPr/>
          </p:nvSpPr>
          <p:spPr>
            <a:xfrm rot="10800000">
              <a:off x="5640319" y="1300720"/>
              <a:ext cx="135000" cy="5850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xmlns="" id="{8EBC0BD3-4F81-49A9-8B85-6F0778E3625F}"/>
                </a:ext>
              </a:extLst>
            </p:cNvPr>
            <p:cNvSpPr/>
            <p:nvPr/>
          </p:nvSpPr>
          <p:spPr>
            <a:xfrm>
              <a:off x="5089369" y="1293851"/>
              <a:ext cx="675000" cy="360000"/>
            </a:xfrm>
            <a:custGeom>
              <a:avLst/>
              <a:gdLst>
                <a:gd name="connsiteX0" fmla="*/ 0 w 675000"/>
                <a:gd name="connsiteY0" fmla="*/ 0 h 360000"/>
                <a:gd name="connsiteX1" fmla="*/ 675000 w 675000"/>
                <a:gd name="connsiteY1" fmla="*/ 0 h 360000"/>
                <a:gd name="connsiteX2" fmla="*/ 675000 w 675000"/>
                <a:gd name="connsiteY2" fmla="*/ 360000 h 360000"/>
                <a:gd name="connsiteX3" fmla="*/ 222857 w 675000"/>
                <a:gd name="connsiteY3" fmla="*/ 36000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000" h="360000">
                  <a:moveTo>
                    <a:pt x="0" y="0"/>
                  </a:moveTo>
                  <a:lnTo>
                    <a:pt x="675000" y="0"/>
                  </a:lnTo>
                  <a:lnTo>
                    <a:pt x="675000" y="360000"/>
                  </a:lnTo>
                  <a:lnTo>
                    <a:pt x="222857" y="36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8104284-8DA7-44CD-9481-DCAB40F00E79}"/>
              </a:ext>
            </a:extLst>
          </p:cNvPr>
          <p:cNvSpPr txBox="1"/>
          <p:nvPr/>
        </p:nvSpPr>
        <p:spPr>
          <a:xfrm>
            <a:off x="7840086" y="1428402"/>
            <a:ext cx="265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6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D2CC140-8B91-4AEA-B8E5-724C102A9A00}"/>
              </a:ext>
            </a:extLst>
          </p:cNvPr>
          <p:cNvSpPr txBox="1"/>
          <p:nvPr/>
        </p:nvSpPr>
        <p:spPr>
          <a:xfrm>
            <a:off x="9415549" y="216869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5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F5A97A0-B981-4C9D-9307-F49763AE4682}"/>
              </a:ext>
            </a:extLst>
          </p:cNvPr>
          <p:cNvSpPr txBox="1"/>
          <p:nvPr/>
        </p:nvSpPr>
        <p:spPr>
          <a:xfrm>
            <a:off x="7433107" y="269316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4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774C755-8E10-430F-99E8-89DEA29F7EFA}"/>
              </a:ext>
            </a:extLst>
          </p:cNvPr>
          <p:cNvSpPr txBox="1"/>
          <p:nvPr/>
        </p:nvSpPr>
        <p:spPr>
          <a:xfrm>
            <a:off x="9811776" y="36186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3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DAC8536-FE43-4125-8D62-8B2AE1216F48}"/>
              </a:ext>
            </a:extLst>
          </p:cNvPr>
          <p:cNvSpPr txBox="1"/>
          <p:nvPr/>
        </p:nvSpPr>
        <p:spPr>
          <a:xfrm>
            <a:off x="5794624" y="45838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7C06E9E-0712-4703-B7C2-BE467BAE08A9}"/>
              </a:ext>
            </a:extLst>
          </p:cNvPr>
          <p:cNvSpPr txBox="1"/>
          <p:nvPr/>
        </p:nvSpPr>
        <p:spPr>
          <a:xfrm>
            <a:off x="9105697" y="577414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1546E87-CD66-48BB-9DA0-29E895C347EC}"/>
              </a:ext>
            </a:extLst>
          </p:cNvPr>
          <p:cNvSpPr txBox="1"/>
          <p:nvPr/>
        </p:nvSpPr>
        <p:spPr>
          <a:xfrm>
            <a:off x="4947816" y="470788"/>
            <a:ext cx="27509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реализация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механизмов целевого обучения по педагогическим направлениям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с установлением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преференций для наиболее отличившихся обучающихся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выпускников 3ПК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7F40AEE-8226-4581-BD73-855060374CFA}"/>
              </a:ext>
            </a:extLst>
          </p:cNvPr>
          <p:cNvSpPr txBox="1"/>
          <p:nvPr/>
        </p:nvSpPr>
        <p:spPr>
          <a:xfrm>
            <a:off x="9489569" y="947710"/>
            <a:ext cx="24965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субъективности обучающихся через персонализацию профессиональных проб и создание индивидуальных учебных проектов</a:t>
            </a:r>
            <a:endParaRPr lang="ru-RU" sz="1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53E1235-0658-45D3-8EEF-A42BF892DC29}"/>
              </a:ext>
            </a:extLst>
          </p:cNvPr>
          <p:cNvSpPr txBox="1"/>
          <p:nvPr/>
        </p:nvSpPr>
        <p:spPr>
          <a:xfrm>
            <a:off x="4866991" y="2415147"/>
            <a:ext cx="25015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выявления и сопровождения педагогически одарённых школьников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результатов профильного обучения и профессионального самоопределения школьников.</a:t>
            </a:r>
            <a:endParaRPr lang="ru-RU" sz="1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776172A-65A6-4FEE-A685-A9292D2B341A}"/>
              </a:ext>
            </a:extLst>
          </p:cNvPr>
          <p:cNvSpPr txBox="1"/>
          <p:nvPr/>
        </p:nvSpPr>
        <p:spPr>
          <a:xfrm>
            <a:off x="9875284" y="2818404"/>
            <a:ext cx="216285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 школьников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ХХ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века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том числе склонностей и способностей к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психолого-педагогической деятельности</a:t>
            </a:r>
            <a:endParaRPr lang="ru-RU" sz="1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2C117C4-5D25-41BB-B2CE-378C5C87EE19}"/>
              </a:ext>
            </a:extLst>
          </p:cNvPr>
          <p:cNvSpPr txBox="1"/>
          <p:nvPr/>
        </p:nvSpPr>
        <p:spPr>
          <a:xfrm>
            <a:off x="2880885" y="4533901"/>
            <a:ext cx="238255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возможностей для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опыта психолого-педагогической и социально-педагогической деятельности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(профессиональные пробы)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E032EDF-A225-4603-9F61-5AEAC7225FAC}"/>
              </a:ext>
            </a:extLst>
          </p:cNvPr>
          <p:cNvSpPr txBox="1"/>
          <p:nvPr/>
        </p:nvSpPr>
        <p:spPr>
          <a:xfrm>
            <a:off x="9700797" y="5077944"/>
            <a:ext cx="2253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школьников 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</a:t>
            </a:r>
            <a:r>
              <a:rPr lang="ru-RU" sz="1400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человекоцентрированной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профессиональной деятельности</a:t>
            </a:r>
            <a:endParaRPr lang="ru-RU" sz="1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60E818C-3B79-4042-9992-DF3A927A91EE}"/>
              </a:ext>
            </a:extLst>
          </p:cNvPr>
          <p:cNvSpPr txBox="1"/>
          <p:nvPr/>
        </p:nvSpPr>
        <p:spPr>
          <a:xfrm>
            <a:off x="342899" y="1127787"/>
            <a:ext cx="4349157" cy="20621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Выявление </a:t>
            </a:r>
            <a:r>
              <a:rPr lang="ru-RU" sz="1600" dirty="0">
                <a:solidFill>
                  <a:srgbClr val="002060"/>
                </a:solidFill>
              </a:rPr>
              <a:t>педагогически </a:t>
            </a:r>
            <a:r>
              <a:rPr lang="ru-RU" sz="1600" dirty="0" smtClean="0">
                <a:solidFill>
                  <a:srgbClr val="002060"/>
                </a:solidFill>
              </a:rPr>
              <a:t>одарённых </a:t>
            </a:r>
            <a:r>
              <a:rPr lang="ru-RU" sz="1600" dirty="0">
                <a:solidFill>
                  <a:srgbClr val="002060"/>
                </a:solidFill>
              </a:rPr>
              <a:t>школьников и формирование у них готовности к профессионально-личностному самоопределению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</a:p>
          <a:p>
            <a:pPr marL="342900" indent="-342900">
              <a:buAutoNum type="arabicPeriod"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Интеграция </a:t>
            </a:r>
            <a:r>
              <a:rPr lang="ru-RU" sz="1600" dirty="0">
                <a:solidFill>
                  <a:srgbClr val="002060"/>
                </a:solidFill>
              </a:rPr>
              <a:t>педагогически </a:t>
            </a:r>
            <a:r>
              <a:rPr lang="ru-RU" sz="1600" dirty="0" smtClean="0">
                <a:solidFill>
                  <a:srgbClr val="002060"/>
                </a:solidFill>
              </a:rPr>
              <a:t>одарённых </a:t>
            </a:r>
            <a:r>
              <a:rPr lang="ru-RU" sz="1600" dirty="0">
                <a:solidFill>
                  <a:srgbClr val="002060"/>
                </a:solidFill>
              </a:rPr>
              <a:t>школьников в профессиональное сообщество на  этапе обучения в школе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69" y="5308906"/>
            <a:ext cx="1383912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7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Опрос школьников о выборе педагогической профессии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25002073"/>
              </p:ext>
            </p:extLst>
          </p:nvPr>
        </p:nvGraphicFramePr>
        <p:xfrm>
          <a:off x="1476375" y="1690688"/>
          <a:ext cx="8639175" cy="489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69" y="1241619"/>
            <a:ext cx="1383912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10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6"/>
          <p:cNvSpPr/>
          <p:nvPr/>
        </p:nvSpPr>
        <p:spPr>
          <a:xfrm flipV="1">
            <a:off x="5789279" y="5478565"/>
            <a:ext cx="534743" cy="261310"/>
          </a:xfrm>
          <a:prstGeom prst="triangle">
            <a:avLst>
              <a:gd name="adj" fmla="val 50907"/>
            </a:avLst>
          </a:prstGeom>
          <a:solidFill>
            <a:srgbClr val="3B485B"/>
          </a:solidFill>
          <a:ln>
            <a:noFill/>
          </a:ln>
          <a:effectLst>
            <a:innerShdw blurRad="152400" dist="762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等腰三角形 7"/>
          <p:cNvSpPr/>
          <p:nvPr/>
        </p:nvSpPr>
        <p:spPr>
          <a:xfrm rot="7200000" flipV="1">
            <a:off x="4413619" y="3136852"/>
            <a:ext cx="534712" cy="261323"/>
          </a:xfrm>
          <a:prstGeom prst="triangle">
            <a:avLst>
              <a:gd name="adj" fmla="val 50907"/>
            </a:avLst>
          </a:prstGeom>
          <a:solidFill>
            <a:schemeClr val="tx2"/>
          </a:solidFill>
          <a:ln>
            <a:noFill/>
          </a:ln>
          <a:effectLst>
            <a:innerShdw blurRad="152400" dist="762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等腰三角形 8"/>
          <p:cNvSpPr/>
          <p:nvPr/>
        </p:nvSpPr>
        <p:spPr>
          <a:xfrm rot="14400000" flipV="1">
            <a:off x="7081344" y="3009547"/>
            <a:ext cx="534712" cy="261323"/>
          </a:xfrm>
          <a:prstGeom prst="triangle">
            <a:avLst>
              <a:gd name="adj" fmla="val 5090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152400" dist="762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任意多边形 9"/>
          <p:cNvSpPr/>
          <p:nvPr/>
        </p:nvSpPr>
        <p:spPr>
          <a:xfrm>
            <a:off x="3571906" y="3340642"/>
            <a:ext cx="2459017" cy="2125563"/>
          </a:xfrm>
          <a:custGeom>
            <a:avLst/>
            <a:gdLst>
              <a:gd name="connsiteX0" fmla="*/ 1365925 w 2724354"/>
              <a:gd name="connsiteY0" fmla="*/ 0 h 2355042"/>
              <a:gd name="connsiteX1" fmla="*/ 2724354 w 2724354"/>
              <a:gd name="connsiteY1" fmla="*/ 784290 h 2355042"/>
              <a:gd name="connsiteX2" fmla="*/ 2724354 w 2724354"/>
              <a:gd name="connsiteY2" fmla="*/ 2355042 h 2355042"/>
              <a:gd name="connsiteX3" fmla="*/ 0 w 2724354"/>
              <a:gd name="connsiteY3" fmla="*/ 2355042 h 235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4354" h="2355042">
                <a:moveTo>
                  <a:pt x="1365925" y="0"/>
                </a:moveTo>
                <a:lnTo>
                  <a:pt x="2724354" y="784290"/>
                </a:lnTo>
                <a:lnTo>
                  <a:pt x="2724354" y="2355042"/>
                </a:lnTo>
                <a:lnTo>
                  <a:pt x="0" y="2355042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27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任意多边形 10"/>
          <p:cNvSpPr/>
          <p:nvPr/>
        </p:nvSpPr>
        <p:spPr>
          <a:xfrm flipH="1">
            <a:off x="6096539" y="3370882"/>
            <a:ext cx="2459017" cy="2125563"/>
          </a:xfrm>
          <a:custGeom>
            <a:avLst/>
            <a:gdLst>
              <a:gd name="connsiteX0" fmla="*/ 1365925 w 2724354"/>
              <a:gd name="connsiteY0" fmla="*/ 0 h 2355042"/>
              <a:gd name="connsiteX1" fmla="*/ 2724354 w 2724354"/>
              <a:gd name="connsiteY1" fmla="*/ 784290 h 2355042"/>
              <a:gd name="connsiteX2" fmla="*/ 2724354 w 2724354"/>
              <a:gd name="connsiteY2" fmla="*/ 2355042 h 2355042"/>
              <a:gd name="connsiteX3" fmla="*/ 0 w 2724354"/>
              <a:gd name="connsiteY3" fmla="*/ 2355042 h 235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4354" h="2355042">
                <a:moveTo>
                  <a:pt x="1365925" y="0"/>
                </a:moveTo>
                <a:lnTo>
                  <a:pt x="2724354" y="784290"/>
                </a:lnTo>
                <a:lnTo>
                  <a:pt x="2724354" y="2355042"/>
                </a:lnTo>
                <a:lnTo>
                  <a:pt x="0" y="2355042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</a:ln>
          <a:effectLst>
            <a:outerShdw blurRad="127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任意多边形 11"/>
          <p:cNvSpPr/>
          <p:nvPr/>
        </p:nvSpPr>
        <p:spPr>
          <a:xfrm rot="14400000" flipH="1">
            <a:off x="4510773" y="1707773"/>
            <a:ext cx="2458888" cy="2125675"/>
          </a:xfrm>
          <a:custGeom>
            <a:avLst/>
            <a:gdLst>
              <a:gd name="connsiteX0" fmla="*/ 1365925 w 2724354"/>
              <a:gd name="connsiteY0" fmla="*/ 0 h 2355042"/>
              <a:gd name="connsiteX1" fmla="*/ 2724354 w 2724354"/>
              <a:gd name="connsiteY1" fmla="*/ 784290 h 2355042"/>
              <a:gd name="connsiteX2" fmla="*/ 2724354 w 2724354"/>
              <a:gd name="connsiteY2" fmla="*/ 2355042 h 2355042"/>
              <a:gd name="connsiteX3" fmla="*/ 0 w 2724354"/>
              <a:gd name="connsiteY3" fmla="*/ 2355042 h 235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4354" h="2355042">
                <a:moveTo>
                  <a:pt x="1365925" y="0"/>
                </a:moveTo>
                <a:lnTo>
                  <a:pt x="2724354" y="784290"/>
                </a:lnTo>
                <a:lnTo>
                  <a:pt x="2724354" y="2355042"/>
                </a:lnTo>
                <a:lnTo>
                  <a:pt x="0" y="2355042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25400">
            <a:noFill/>
          </a:ln>
          <a:effectLst>
            <a:outerShdw blurRad="127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0" name="组合 12"/>
          <p:cNvGrpSpPr/>
          <p:nvPr/>
        </p:nvGrpSpPr>
        <p:grpSpPr>
          <a:xfrm>
            <a:off x="4458763" y="2168557"/>
            <a:ext cx="1671415" cy="1047097"/>
            <a:chOff x="4299023" y="1921477"/>
            <a:chExt cx="1671712" cy="1047339"/>
          </a:xfrm>
          <a:solidFill>
            <a:schemeClr val="accent1"/>
          </a:solidFill>
        </p:grpSpPr>
        <p:sp>
          <p:nvSpPr>
            <p:cNvPr id="11" name="任意多边形 13"/>
            <p:cNvSpPr/>
            <p:nvPr/>
          </p:nvSpPr>
          <p:spPr>
            <a:xfrm rot="15321110">
              <a:off x="4611209" y="1609291"/>
              <a:ext cx="1047339" cy="1671712"/>
            </a:xfrm>
            <a:custGeom>
              <a:avLst/>
              <a:gdLst>
                <a:gd name="connsiteX0" fmla="*/ 0 w 1543050"/>
                <a:gd name="connsiteY0" fmla="*/ 1730751 h 2462944"/>
                <a:gd name="connsiteX1" fmla="*/ 309567 w 1543050"/>
                <a:gd name="connsiteY1" fmla="*/ 1730751 h 2462944"/>
                <a:gd name="connsiteX2" fmla="*/ 309567 w 1543050"/>
                <a:gd name="connsiteY2" fmla="*/ 0 h 2462944"/>
                <a:gd name="connsiteX3" fmla="*/ 1233483 w 1543050"/>
                <a:gd name="connsiteY3" fmla="*/ 912638 h 2462944"/>
                <a:gd name="connsiteX4" fmla="*/ 1233483 w 1543050"/>
                <a:gd name="connsiteY4" fmla="*/ 1730751 h 2462944"/>
                <a:gd name="connsiteX5" fmla="*/ 1543050 w 1543050"/>
                <a:gd name="connsiteY5" fmla="*/ 1730751 h 2462944"/>
                <a:gd name="connsiteX6" fmla="*/ 771525 w 1543050"/>
                <a:gd name="connsiteY6" fmla="*/ 2462944 h 246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3050" h="2462944">
                  <a:moveTo>
                    <a:pt x="0" y="1730751"/>
                  </a:moveTo>
                  <a:lnTo>
                    <a:pt x="309567" y="1730751"/>
                  </a:lnTo>
                  <a:lnTo>
                    <a:pt x="309567" y="0"/>
                  </a:lnTo>
                  <a:lnTo>
                    <a:pt x="1233483" y="912638"/>
                  </a:lnTo>
                  <a:lnTo>
                    <a:pt x="1233483" y="1730751"/>
                  </a:lnTo>
                  <a:lnTo>
                    <a:pt x="1543050" y="1730751"/>
                  </a:lnTo>
                  <a:lnTo>
                    <a:pt x="771525" y="2462944"/>
                  </a:ln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文本框 31"/>
            <p:cNvSpPr txBox="1"/>
            <p:nvPr/>
          </p:nvSpPr>
          <p:spPr>
            <a:xfrm>
              <a:off x="4621868" y="2124416"/>
              <a:ext cx="1255225" cy="461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399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</a:t>
              </a:r>
              <a:r>
                <a:rPr lang="ru-RU" altLang="zh-CN" sz="2399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этап </a:t>
              </a:r>
              <a:endParaRPr lang="zh-CN" altLang="en-US" sz="2399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"/>
          <p:cNvGrpSpPr/>
          <p:nvPr/>
        </p:nvGrpSpPr>
        <p:grpSpPr>
          <a:xfrm>
            <a:off x="4542926" y="4529994"/>
            <a:ext cx="1232206" cy="1671325"/>
            <a:chOff x="4383202" y="4283461"/>
            <a:chExt cx="1232427" cy="1671712"/>
          </a:xfrm>
        </p:grpSpPr>
        <p:sp>
          <p:nvSpPr>
            <p:cNvPr id="14" name="任意多边形 16"/>
            <p:cNvSpPr/>
            <p:nvPr/>
          </p:nvSpPr>
          <p:spPr>
            <a:xfrm rot="8121110">
              <a:off x="4568290" y="4283461"/>
              <a:ext cx="1047339" cy="1671712"/>
            </a:xfrm>
            <a:custGeom>
              <a:avLst/>
              <a:gdLst>
                <a:gd name="connsiteX0" fmla="*/ 0 w 1543050"/>
                <a:gd name="connsiteY0" fmla="*/ 1730751 h 2462944"/>
                <a:gd name="connsiteX1" fmla="*/ 309567 w 1543050"/>
                <a:gd name="connsiteY1" fmla="*/ 1730751 h 2462944"/>
                <a:gd name="connsiteX2" fmla="*/ 309567 w 1543050"/>
                <a:gd name="connsiteY2" fmla="*/ 0 h 2462944"/>
                <a:gd name="connsiteX3" fmla="*/ 1233483 w 1543050"/>
                <a:gd name="connsiteY3" fmla="*/ 912638 h 2462944"/>
                <a:gd name="connsiteX4" fmla="*/ 1233483 w 1543050"/>
                <a:gd name="connsiteY4" fmla="*/ 1730751 h 2462944"/>
                <a:gd name="connsiteX5" fmla="*/ 1543050 w 1543050"/>
                <a:gd name="connsiteY5" fmla="*/ 1730751 h 2462944"/>
                <a:gd name="connsiteX6" fmla="*/ 771525 w 1543050"/>
                <a:gd name="connsiteY6" fmla="*/ 2462944 h 246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3050" h="2462944">
                  <a:moveTo>
                    <a:pt x="0" y="1730751"/>
                  </a:moveTo>
                  <a:lnTo>
                    <a:pt x="309567" y="1730751"/>
                  </a:lnTo>
                  <a:lnTo>
                    <a:pt x="309567" y="0"/>
                  </a:lnTo>
                  <a:lnTo>
                    <a:pt x="1233483" y="912638"/>
                  </a:lnTo>
                  <a:lnTo>
                    <a:pt x="1233483" y="1730751"/>
                  </a:lnTo>
                  <a:lnTo>
                    <a:pt x="1543050" y="1730751"/>
                  </a:lnTo>
                  <a:lnTo>
                    <a:pt x="771525" y="2462944"/>
                  </a:ln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文本框 32"/>
            <p:cNvSpPr txBox="1"/>
            <p:nvPr/>
          </p:nvSpPr>
          <p:spPr>
            <a:xfrm>
              <a:off x="4383202" y="4806523"/>
              <a:ext cx="1150033" cy="400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3</a:t>
              </a:r>
              <a:r>
                <a:rPr lang="ru-RU" altLang="zh-CN" sz="20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этап</a:t>
              </a:r>
              <a:endPara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8"/>
          <p:cNvGrpSpPr/>
          <p:nvPr/>
        </p:nvGrpSpPr>
        <p:grpSpPr>
          <a:xfrm>
            <a:off x="6928946" y="3123519"/>
            <a:ext cx="1134937" cy="1671323"/>
            <a:chOff x="6769640" y="2876664"/>
            <a:chExt cx="1135140" cy="1671712"/>
          </a:xfrm>
        </p:grpSpPr>
        <p:sp>
          <p:nvSpPr>
            <p:cNvPr id="17" name="任意多边形 19"/>
            <p:cNvSpPr/>
            <p:nvPr/>
          </p:nvSpPr>
          <p:spPr>
            <a:xfrm rot="921110">
              <a:off x="6857441" y="2876664"/>
              <a:ext cx="1047339" cy="1671712"/>
            </a:xfrm>
            <a:custGeom>
              <a:avLst/>
              <a:gdLst>
                <a:gd name="connsiteX0" fmla="*/ 0 w 1543050"/>
                <a:gd name="connsiteY0" fmla="*/ 1730751 h 2462944"/>
                <a:gd name="connsiteX1" fmla="*/ 309567 w 1543050"/>
                <a:gd name="connsiteY1" fmla="*/ 1730751 h 2462944"/>
                <a:gd name="connsiteX2" fmla="*/ 309567 w 1543050"/>
                <a:gd name="connsiteY2" fmla="*/ 0 h 2462944"/>
                <a:gd name="connsiteX3" fmla="*/ 1233483 w 1543050"/>
                <a:gd name="connsiteY3" fmla="*/ 912638 h 2462944"/>
                <a:gd name="connsiteX4" fmla="*/ 1233483 w 1543050"/>
                <a:gd name="connsiteY4" fmla="*/ 1730751 h 2462944"/>
                <a:gd name="connsiteX5" fmla="*/ 1543050 w 1543050"/>
                <a:gd name="connsiteY5" fmla="*/ 1730751 h 2462944"/>
                <a:gd name="connsiteX6" fmla="*/ 771525 w 1543050"/>
                <a:gd name="connsiteY6" fmla="*/ 2462944 h 246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3050" h="2462944">
                  <a:moveTo>
                    <a:pt x="0" y="1730751"/>
                  </a:moveTo>
                  <a:lnTo>
                    <a:pt x="309567" y="1730751"/>
                  </a:lnTo>
                  <a:lnTo>
                    <a:pt x="309567" y="0"/>
                  </a:lnTo>
                  <a:lnTo>
                    <a:pt x="1233483" y="912638"/>
                  </a:lnTo>
                  <a:lnTo>
                    <a:pt x="1233483" y="1730751"/>
                  </a:lnTo>
                  <a:lnTo>
                    <a:pt x="1543050" y="1730751"/>
                  </a:lnTo>
                  <a:lnTo>
                    <a:pt x="771525" y="2462944"/>
                  </a:ln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  <a:effectLst>
              <a:outerShdw blurRad="152400" dist="177800" dir="2700000" sx="95000" sy="9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文本框 33"/>
            <p:cNvSpPr txBox="1"/>
            <p:nvPr/>
          </p:nvSpPr>
          <p:spPr>
            <a:xfrm>
              <a:off x="6769640" y="3877678"/>
              <a:ext cx="1125763" cy="400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</a:t>
              </a:r>
              <a:r>
                <a:rPr lang="ru-RU" altLang="zh-CN" sz="20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этап</a:t>
              </a:r>
            </a:p>
          </p:txBody>
        </p:sp>
      </p:grpSp>
      <p:sp>
        <p:nvSpPr>
          <p:cNvPr id="19" name="文本框 51"/>
          <p:cNvSpPr txBox="1"/>
          <p:nvPr/>
        </p:nvSpPr>
        <p:spPr>
          <a:xfrm>
            <a:off x="4927810" y="3128889"/>
            <a:ext cx="2334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1600" b="1" dirty="0" smtClean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Пропедевтический </a:t>
            </a:r>
            <a:r>
              <a:rPr lang="ru-RU" altLang="zh-CN" sz="2000" b="1" dirty="0" smtClean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zh-CN" altLang="en-US" sz="2000" b="1" dirty="0">
              <a:solidFill>
                <a:srgbClr val="18478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文本框 52"/>
          <p:cNvSpPr txBox="1"/>
          <p:nvPr/>
        </p:nvSpPr>
        <p:spPr>
          <a:xfrm>
            <a:off x="4291805" y="4239409"/>
            <a:ext cx="1647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b="1" dirty="0" smtClean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Профильный </a:t>
            </a:r>
            <a:endParaRPr lang="zh-CN" altLang="en-US" sz="1600" b="1" dirty="0">
              <a:solidFill>
                <a:srgbClr val="18478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文本框 53"/>
          <p:cNvSpPr txBox="1"/>
          <p:nvPr/>
        </p:nvSpPr>
        <p:spPr>
          <a:xfrm>
            <a:off x="6093547" y="4837179"/>
            <a:ext cx="2247149" cy="39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b="1" dirty="0" smtClean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Предпрофильный</a:t>
            </a:r>
            <a:r>
              <a:rPr lang="ru-RU" altLang="zh-CN" sz="1999" b="1" dirty="0" smtClean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zh-CN" altLang="en-US" sz="1999" b="1" dirty="0">
              <a:solidFill>
                <a:srgbClr val="18478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2" name="组合 24"/>
          <p:cNvGrpSpPr/>
          <p:nvPr/>
        </p:nvGrpSpPr>
        <p:grpSpPr>
          <a:xfrm>
            <a:off x="1478945" y="3316569"/>
            <a:ext cx="3119864" cy="1541355"/>
            <a:chOff x="1318674" y="3069754"/>
            <a:chExt cx="3120421" cy="1541712"/>
          </a:xfrm>
        </p:grpSpPr>
        <p:sp>
          <p:nvSpPr>
            <p:cNvPr id="23" name="任意多边形 25"/>
            <p:cNvSpPr/>
            <p:nvPr/>
          </p:nvSpPr>
          <p:spPr>
            <a:xfrm rot="5400000" flipH="1">
              <a:off x="1566832" y="2933868"/>
              <a:ext cx="1488088" cy="1808019"/>
            </a:xfrm>
            <a:custGeom>
              <a:avLst/>
              <a:gdLst>
                <a:gd name="connsiteX0" fmla="*/ 2554514 w 2554514"/>
                <a:gd name="connsiteY0" fmla="*/ 2249714 h 2249714"/>
                <a:gd name="connsiteX1" fmla="*/ 2554514 w 2554514"/>
                <a:gd name="connsiteY1" fmla="*/ 0 h 2249714"/>
                <a:gd name="connsiteX2" fmla="*/ 0 w 2554514"/>
                <a:gd name="connsiteY2" fmla="*/ 0 h 2249714"/>
                <a:gd name="connsiteX0" fmla="*/ 1616857 w 1616857"/>
                <a:gd name="connsiteY0" fmla="*/ 2249715 h 2249715"/>
                <a:gd name="connsiteX1" fmla="*/ 1616857 w 1616857"/>
                <a:gd name="connsiteY1" fmla="*/ 1 h 2249715"/>
                <a:gd name="connsiteX2" fmla="*/ 1 w 1616857"/>
                <a:gd name="connsiteY2" fmla="*/ 0 h 224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6857" h="2249715">
                  <a:moveTo>
                    <a:pt x="1616857" y="2249715"/>
                  </a:moveTo>
                  <a:lnTo>
                    <a:pt x="1616857" y="1"/>
                  </a:lnTo>
                  <a:lnTo>
                    <a:pt x="1" y="0"/>
                  </a:lnTo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椭圆 26"/>
            <p:cNvSpPr/>
            <p:nvPr/>
          </p:nvSpPr>
          <p:spPr>
            <a:xfrm rot="5400000" flipH="1">
              <a:off x="4377801" y="4550172"/>
              <a:ext cx="59088" cy="635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椭圆 27"/>
            <p:cNvSpPr/>
            <p:nvPr/>
          </p:nvSpPr>
          <p:spPr>
            <a:xfrm rot="5400000" flipH="1">
              <a:off x="1316612" y="3071816"/>
              <a:ext cx="67623" cy="635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26" name="直接连接符 28"/>
            <p:cNvCxnSpPr>
              <a:stCxn id="23" idx="2"/>
            </p:cNvCxnSpPr>
            <p:nvPr/>
          </p:nvCxnSpPr>
          <p:spPr>
            <a:xfrm>
              <a:off x="3214886" y="4581921"/>
              <a:ext cx="1152128" cy="1"/>
            </a:xfrm>
            <a:prstGeom prst="line">
              <a:avLst/>
            </a:pr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7" name="组合 29"/>
          <p:cNvGrpSpPr/>
          <p:nvPr/>
        </p:nvGrpSpPr>
        <p:grpSpPr>
          <a:xfrm>
            <a:off x="6126541" y="1775208"/>
            <a:ext cx="4295296" cy="739762"/>
            <a:chOff x="5967100" y="1528041"/>
            <a:chExt cx="4296062" cy="739934"/>
          </a:xfrm>
        </p:grpSpPr>
        <p:sp>
          <p:nvSpPr>
            <p:cNvPr id="28" name="任意多边形 30"/>
            <p:cNvSpPr/>
            <p:nvPr/>
          </p:nvSpPr>
          <p:spPr>
            <a:xfrm rot="5400000">
              <a:off x="6625879" y="986999"/>
              <a:ext cx="666846" cy="1808019"/>
            </a:xfrm>
            <a:custGeom>
              <a:avLst/>
              <a:gdLst>
                <a:gd name="connsiteX0" fmla="*/ 2554514 w 2554514"/>
                <a:gd name="connsiteY0" fmla="*/ 2249714 h 2249714"/>
                <a:gd name="connsiteX1" fmla="*/ 2554514 w 2554514"/>
                <a:gd name="connsiteY1" fmla="*/ 0 h 2249714"/>
                <a:gd name="connsiteX2" fmla="*/ 0 w 2554514"/>
                <a:gd name="connsiteY2" fmla="*/ 0 h 2249714"/>
                <a:gd name="connsiteX0" fmla="*/ 1616857 w 1616857"/>
                <a:gd name="connsiteY0" fmla="*/ 2249715 h 2249715"/>
                <a:gd name="connsiteX1" fmla="*/ 1616857 w 1616857"/>
                <a:gd name="connsiteY1" fmla="*/ 1 h 2249715"/>
                <a:gd name="connsiteX2" fmla="*/ 1 w 1616857"/>
                <a:gd name="connsiteY2" fmla="*/ 0 h 224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6857" h="2249715">
                  <a:moveTo>
                    <a:pt x="1616857" y="2249715"/>
                  </a:moveTo>
                  <a:lnTo>
                    <a:pt x="1616857" y="1"/>
                  </a:lnTo>
                  <a:lnTo>
                    <a:pt x="1" y="0"/>
                  </a:lnTo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椭圆 31"/>
            <p:cNvSpPr/>
            <p:nvPr/>
          </p:nvSpPr>
          <p:spPr>
            <a:xfrm rot="5400000" flipH="1">
              <a:off x="10201868" y="1525835"/>
              <a:ext cx="59088" cy="635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椭圆 32"/>
            <p:cNvSpPr/>
            <p:nvPr/>
          </p:nvSpPr>
          <p:spPr>
            <a:xfrm rot="5400000" flipH="1">
              <a:off x="5965038" y="2202414"/>
              <a:ext cx="67623" cy="635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31" name="直接连接符 33"/>
            <p:cNvCxnSpPr/>
            <p:nvPr/>
          </p:nvCxnSpPr>
          <p:spPr>
            <a:xfrm>
              <a:off x="7863312" y="1557585"/>
              <a:ext cx="2336350" cy="0"/>
            </a:xfrm>
            <a:prstGeom prst="line">
              <a:avLst/>
            </a:pr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2" name="组合 34"/>
          <p:cNvGrpSpPr/>
          <p:nvPr/>
        </p:nvGrpSpPr>
        <p:grpSpPr>
          <a:xfrm>
            <a:off x="7283963" y="4191818"/>
            <a:ext cx="2951800" cy="739762"/>
            <a:chOff x="7103319" y="3847966"/>
            <a:chExt cx="2952327" cy="739934"/>
          </a:xfrm>
        </p:grpSpPr>
        <p:sp>
          <p:nvSpPr>
            <p:cNvPr id="33" name="任意多边形 35"/>
            <p:cNvSpPr/>
            <p:nvPr/>
          </p:nvSpPr>
          <p:spPr>
            <a:xfrm rot="5400000">
              <a:off x="7498068" y="3570955"/>
              <a:ext cx="666846" cy="1279958"/>
            </a:xfrm>
            <a:custGeom>
              <a:avLst/>
              <a:gdLst>
                <a:gd name="connsiteX0" fmla="*/ 2554514 w 2554514"/>
                <a:gd name="connsiteY0" fmla="*/ 2249714 h 2249714"/>
                <a:gd name="connsiteX1" fmla="*/ 2554514 w 2554514"/>
                <a:gd name="connsiteY1" fmla="*/ 0 h 2249714"/>
                <a:gd name="connsiteX2" fmla="*/ 0 w 2554514"/>
                <a:gd name="connsiteY2" fmla="*/ 0 h 2249714"/>
                <a:gd name="connsiteX0" fmla="*/ 1616857 w 1616857"/>
                <a:gd name="connsiteY0" fmla="*/ 2249715 h 2249715"/>
                <a:gd name="connsiteX1" fmla="*/ 1616857 w 1616857"/>
                <a:gd name="connsiteY1" fmla="*/ 1 h 2249715"/>
                <a:gd name="connsiteX2" fmla="*/ 1 w 1616857"/>
                <a:gd name="connsiteY2" fmla="*/ 0 h 224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6857" h="2249715">
                  <a:moveTo>
                    <a:pt x="1616857" y="2249715"/>
                  </a:moveTo>
                  <a:lnTo>
                    <a:pt x="1616857" y="1"/>
                  </a:lnTo>
                  <a:lnTo>
                    <a:pt x="1" y="0"/>
                  </a:lnTo>
                </a:path>
              </a:pathLst>
            </a:cu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椭圆 36"/>
            <p:cNvSpPr/>
            <p:nvPr/>
          </p:nvSpPr>
          <p:spPr>
            <a:xfrm rot="5400000" flipH="1">
              <a:off x="9994352" y="3845760"/>
              <a:ext cx="59088" cy="635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椭圆 37"/>
            <p:cNvSpPr/>
            <p:nvPr/>
          </p:nvSpPr>
          <p:spPr>
            <a:xfrm rot="5400000" flipH="1">
              <a:off x="7101257" y="4522339"/>
              <a:ext cx="67623" cy="635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36" name="直接连接符 38"/>
            <p:cNvCxnSpPr/>
            <p:nvPr/>
          </p:nvCxnSpPr>
          <p:spPr>
            <a:xfrm>
              <a:off x="8471470" y="3877510"/>
              <a:ext cx="1492211" cy="0"/>
            </a:xfrm>
            <a:prstGeom prst="line">
              <a:avLst/>
            </a:prstGeom>
            <a:noFill/>
            <a:ln w="22225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7" name="组合 39"/>
          <p:cNvGrpSpPr/>
          <p:nvPr/>
        </p:nvGrpSpPr>
        <p:grpSpPr>
          <a:xfrm>
            <a:off x="8054505" y="1804750"/>
            <a:ext cx="2846450" cy="710222"/>
            <a:chOff x="7895405" y="1557585"/>
            <a:chExt cx="2846958" cy="854110"/>
          </a:xfrm>
        </p:grpSpPr>
        <p:sp>
          <p:nvSpPr>
            <p:cNvPr id="38" name="文本框 91"/>
            <p:cNvSpPr txBox="1"/>
            <p:nvPr/>
          </p:nvSpPr>
          <p:spPr>
            <a:xfrm>
              <a:off x="7895405" y="1557585"/>
              <a:ext cx="2846957" cy="338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187593"/>
              <a:r>
                <a:rPr lang="ru-RU" altLang="zh-CN" sz="1600" dirty="0" smtClean="0">
                  <a:solidFill>
                    <a:srgbClr val="18478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6-7 классы (</a:t>
              </a:r>
              <a:r>
                <a:rPr lang="ru-RU" altLang="zh-CN" sz="1600" dirty="0" err="1" smtClean="0">
                  <a:solidFill>
                    <a:srgbClr val="18478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надпредметный</a:t>
              </a:r>
              <a:r>
                <a:rPr lang="ru-RU" altLang="zh-CN" sz="1600" dirty="0" smtClean="0">
                  <a:solidFill>
                    <a:srgbClr val="18478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)</a:t>
              </a:r>
              <a:endParaRPr lang="en-US" altLang="zh-CN" sz="1600" dirty="0">
                <a:solidFill>
                  <a:srgbClr val="18478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9" name="矩形 47"/>
            <p:cNvSpPr>
              <a:spLocks noChangeArrowheads="1"/>
            </p:cNvSpPr>
            <p:nvPr/>
          </p:nvSpPr>
          <p:spPr bwMode="auto">
            <a:xfrm>
              <a:off x="7941856" y="1917627"/>
              <a:ext cx="2800507" cy="494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52" tIns="34276" rIns="68552" bIns="34276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zh-CN" sz="1200" dirty="0" smtClean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ru-RU" altLang="zh-CN" sz="12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30000"/>
                </a:lnSpc>
                <a:spcBef>
                  <a:spcPct val="0"/>
                </a:spcBef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0" name="组合 42"/>
          <p:cNvGrpSpPr/>
          <p:nvPr/>
        </p:nvGrpSpPr>
        <p:grpSpPr>
          <a:xfrm>
            <a:off x="8606794" y="4141582"/>
            <a:ext cx="2794630" cy="1976159"/>
            <a:chOff x="8447793" y="3894964"/>
            <a:chExt cx="2795130" cy="1976618"/>
          </a:xfrm>
        </p:grpSpPr>
        <p:sp>
          <p:nvSpPr>
            <p:cNvPr id="41" name="文本框 112"/>
            <p:cNvSpPr txBox="1"/>
            <p:nvPr/>
          </p:nvSpPr>
          <p:spPr>
            <a:xfrm>
              <a:off x="8447793" y="3894964"/>
              <a:ext cx="2795130" cy="338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87593"/>
              <a:r>
                <a:rPr lang="ru-RU" altLang="zh-CN" sz="1600" dirty="0" smtClean="0">
                  <a:solidFill>
                    <a:srgbClr val="18478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8-9 классы (</a:t>
              </a:r>
              <a:r>
                <a:rPr lang="ru-RU" altLang="zh-CN" sz="1600" dirty="0" err="1" smtClean="0">
                  <a:solidFill>
                    <a:srgbClr val="18478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межпредметный</a:t>
              </a:r>
              <a:r>
                <a:rPr lang="ru-RU" altLang="zh-CN" sz="1600" dirty="0">
                  <a:solidFill>
                    <a:srgbClr val="18478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)</a:t>
              </a:r>
              <a:r>
                <a:rPr lang="ru-RU" altLang="zh-CN" sz="1600" dirty="0" smtClean="0">
                  <a:solidFill>
                    <a:srgbClr val="18478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en-US" altLang="zh-CN" sz="1600" dirty="0">
                <a:solidFill>
                  <a:srgbClr val="18478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矩形 47"/>
            <p:cNvSpPr>
              <a:spLocks noChangeArrowheads="1"/>
            </p:cNvSpPr>
            <p:nvPr/>
          </p:nvSpPr>
          <p:spPr bwMode="auto">
            <a:xfrm>
              <a:off x="8543478" y="4293889"/>
              <a:ext cx="2699444" cy="1577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52" tIns="34276" rIns="68552" bIns="34276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zh-CN" sz="1400" dirty="0" smtClean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Внеурочная деятельность/ дополнительное образование/ курсы в рамках части учебного плана, </a:t>
              </a:r>
              <a:r>
                <a:rPr lang="ru-RU" altLang="zh-CN" sz="1400" dirty="0" smtClean="0">
                  <a:solidFill>
                    <a:schemeClr val="accent3">
                      <a:lumMod val="7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формируемой участниками образовательной деятельности/ </a:t>
              </a:r>
              <a:r>
                <a:rPr lang="ru-RU" altLang="zh-CN" sz="1400" dirty="0" smtClean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социальная практика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3" name="组合 45"/>
          <p:cNvGrpSpPr/>
          <p:nvPr/>
        </p:nvGrpSpPr>
        <p:grpSpPr>
          <a:xfrm>
            <a:off x="885826" y="3359785"/>
            <a:ext cx="2488993" cy="2621413"/>
            <a:chOff x="725448" y="3141762"/>
            <a:chExt cx="2489437" cy="2622023"/>
          </a:xfrm>
        </p:grpSpPr>
        <p:sp>
          <p:nvSpPr>
            <p:cNvPr id="44" name="文本框 120"/>
            <p:cNvSpPr txBox="1"/>
            <p:nvPr/>
          </p:nvSpPr>
          <p:spPr>
            <a:xfrm>
              <a:off x="725448" y="3141762"/>
              <a:ext cx="2489437" cy="307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87593"/>
              <a:r>
                <a:rPr lang="ru-RU" altLang="zh-CN" sz="1400" dirty="0" smtClean="0">
                  <a:solidFill>
                    <a:srgbClr val="18478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10-11 классы (предметный) </a:t>
              </a:r>
              <a:endParaRPr lang="en-US" altLang="zh-CN" sz="1400" dirty="0">
                <a:solidFill>
                  <a:srgbClr val="18478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矩形 47"/>
            <p:cNvSpPr>
              <a:spLocks noChangeArrowheads="1"/>
            </p:cNvSpPr>
            <p:nvPr/>
          </p:nvSpPr>
          <p:spPr bwMode="auto">
            <a:xfrm>
              <a:off x="920410" y="3539610"/>
              <a:ext cx="2222468" cy="222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52" tIns="34276" rIns="68552" bIns="34276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zh-CN" sz="1400" dirty="0" smtClean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Внеурочная деятельность/ дополнительное образование/ </a:t>
              </a:r>
              <a:r>
                <a:rPr lang="ru-RU" altLang="zh-CN" sz="1400" dirty="0" smtClean="0">
                  <a:solidFill>
                    <a:schemeClr val="accent3">
                      <a:lumMod val="7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курсы в рамках обязательной части </a:t>
              </a:r>
              <a:r>
                <a:rPr lang="ru-RU" altLang="zh-CN" sz="1400" dirty="0" smtClean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и </a:t>
              </a:r>
              <a:r>
                <a:rPr lang="ru-RU" altLang="zh-CN" sz="1400" dirty="0" smtClean="0">
                  <a:solidFill>
                    <a:schemeClr val="accent3">
                      <a:lumMod val="7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в части учебного плана, формируемой участниками образовательной деятельности</a:t>
              </a:r>
              <a:r>
                <a:rPr lang="ru-RU" altLang="zh-CN" sz="1400" dirty="0" smtClean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/ </a:t>
              </a:r>
              <a:r>
                <a:rPr lang="ru-RU" altLang="zh-CN" sz="1400" dirty="0" smtClean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социальная практика 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00905" y="148103"/>
            <a:ext cx="111424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Этапы </a:t>
            </a:r>
            <a:r>
              <a:rPr lang="ru-RU" sz="3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профилизации</a:t>
            </a:r>
            <a: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и механизмы реализации 3ПК </a:t>
            </a:r>
            <a:endParaRPr lang="ru-RU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151160" y="2142544"/>
            <a:ext cx="2545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1400" dirty="0">
                <a:solidFill>
                  <a:schemeClr val="accent3">
                    <a:lumMod val="7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Внеурочная деятельность/ дополнительное </a:t>
            </a:r>
            <a:r>
              <a:rPr lang="ru-RU" altLang="zh-CN" sz="1400" dirty="0" smtClean="0">
                <a:solidFill>
                  <a:schemeClr val="accent3">
                    <a:lumMod val="7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образование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362" y="1097255"/>
            <a:ext cx="1383912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9">
            <a:extLst>
              <a:ext uri="{FF2B5EF4-FFF2-40B4-BE49-F238E27FC236}">
                <a16:creationId xmlns:a16="http://schemas.microsoft.com/office/drawing/2014/main" xmlns="" id="{819E7E83-D265-47D1-A576-05EC3537BA61}"/>
              </a:ext>
            </a:extLst>
          </p:cNvPr>
          <p:cNvGrpSpPr/>
          <p:nvPr/>
        </p:nvGrpSpPr>
        <p:grpSpPr>
          <a:xfrm>
            <a:off x="5478115" y="1343361"/>
            <a:ext cx="1202290" cy="5511148"/>
            <a:chOff x="5523021" y="1454062"/>
            <a:chExt cx="1178313" cy="5400506"/>
          </a:xfrm>
        </p:grpSpPr>
        <p:sp>
          <p:nvSpPr>
            <p:cNvPr id="6" name="网chenying0907出品 48">
              <a:extLst>
                <a:ext uri="{FF2B5EF4-FFF2-40B4-BE49-F238E27FC236}">
                  <a16:creationId xmlns:a16="http://schemas.microsoft.com/office/drawing/2014/main" xmlns="" id="{C5093760-56B7-4733-A2EA-5950AA29162A}"/>
                </a:ext>
              </a:extLst>
            </p:cNvPr>
            <p:cNvSpPr/>
            <p:nvPr/>
          </p:nvSpPr>
          <p:spPr>
            <a:xfrm>
              <a:off x="5523021" y="2100750"/>
              <a:ext cx="1178313" cy="1178313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7" name="网chenying0907出品 49">
              <a:extLst>
                <a:ext uri="{FF2B5EF4-FFF2-40B4-BE49-F238E27FC236}">
                  <a16:creationId xmlns:a16="http://schemas.microsoft.com/office/drawing/2014/main" xmlns="" id="{77512F78-C229-4935-9C15-408433605D05}"/>
                </a:ext>
              </a:extLst>
            </p:cNvPr>
            <p:cNvSpPr/>
            <p:nvPr/>
          </p:nvSpPr>
          <p:spPr>
            <a:xfrm>
              <a:off x="5620051" y="2197780"/>
              <a:ext cx="981927" cy="98192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8" name="网chenying0907出品 50">
              <a:extLst>
                <a:ext uri="{FF2B5EF4-FFF2-40B4-BE49-F238E27FC236}">
                  <a16:creationId xmlns:a16="http://schemas.microsoft.com/office/drawing/2014/main" xmlns="" id="{14611B8B-1EE1-4564-A5C7-E8AA040D98CF}"/>
                </a:ext>
              </a:extLst>
            </p:cNvPr>
            <p:cNvSpPr/>
            <p:nvPr/>
          </p:nvSpPr>
          <p:spPr>
            <a:xfrm>
              <a:off x="5681422" y="2257735"/>
              <a:ext cx="859186" cy="85918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9" name="网chenying0907出品 51">
              <a:extLst>
                <a:ext uri="{FF2B5EF4-FFF2-40B4-BE49-F238E27FC236}">
                  <a16:creationId xmlns:a16="http://schemas.microsoft.com/office/drawing/2014/main" xmlns="" id="{E5B0DB71-6C8D-4A58-A525-D0786AD101FF}"/>
                </a:ext>
              </a:extLst>
            </p:cNvPr>
            <p:cNvSpPr/>
            <p:nvPr/>
          </p:nvSpPr>
          <p:spPr>
            <a:xfrm>
              <a:off x="6100492" y="3279063"/>
              <a:ext cx="66625" cy="3575505"/>
            </a:xfrm>
            <a:prstGeom prst="rect">
              <a:avLst/>
            </a:prstGeom>
            <a:solidFill>
              <a:schemeClr val="accent4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4BACC6">
                    <a:lumMod val="75000"/>
                  </a:srgbClr>
                </a:solidFill>
                <a:latin typeface="Calibri"/>
                <a:ea typeface="宋体"/>
              </a:endParaRPr>
            </a:p>
          </p:txBody>
        </p:sp>
        <p:sp>
          <p:nvSpPr>
            <p:cNvPr id="10" name="网chenying0907出品 52">
              <a:extLst>
                <a:ext uri="{FF2B5EF4-FFF2-40B4-BE49-F238E27FC236}">
                  <a16:creationId xmlns:a16="http://schemas.microsoft.com/office/drawing/2014/main" xmlns="" id="{535970FC-149F-4733-8BAE-1795D35963C6}"/>
                </a:ext>
              </a:extLst>
            </p:cNvPr>
            <p:cNvSpPr/>
            <p:nvPr/>
          </p:nvSpPr>
          <p:spPr>
            <a:xfrm>
              <a:off x="6113022" y="1895329"/>
              <a:ext cx="41563" cy="227602"/>
            </a:xfrm>
            <a:prstGeom prst="rect">
              <a:avLst/>
            </a:prstGeom>
            <a:solidFill>
              <a:schemeClr val="accent4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4BACC6">
                    <a:lumMod val="75000"/>
                  </a:srgbClr>
                </a:solidFill>
                <a:latin typeface="Calibri"/>
                <a:ea typeface="宋体"/>
              </a:endParaRPr>
            </a:p>
          </p:txBody>
        </p:sp>
        <p:sp>
          <p:nvSpPr>
            <p:cNvPr id="11" name="网chenying0907出品 53">
              <a:extLst>
                <a:ext uri="{FF2B5EF4-FFF2-40B4-BE49-F238E27FC236}">
                  <a16:creationId xmlns:a16="http://schemas.microsoft.com/office/drawing/2014/main" xmlns="" id="{D991CAAC-5275-4104-88B5-5205AE1133C8}"/>
                </a:ext>
              </a:extLst>
            </p:cNvPr>
            <p:cNvSpPr/>
            <p:nvPr/>
          </p:nvSpPr>
          <p:spPr>
            <a:xfrm>
              <a:off x="5936838" y="1566532"/>
              <a:ext cx="392771" cy="392771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2" name="网chenying0907出品 35">
              <a:extLst>
                <a:ext uri="{FF2B5EF4-FFF2-40B4-BE49-F238E27FC236}">
                  <a16:creationId xmlns:a16="http://schemas.microsoft.com/office/drawing/2014/main" xmlns="" id="{97A953ED-9C8F-4FB5-A528-2A6E07516F89}"/>
                </a:ext>
              </a:extLst>
            </p:cNvPr>
            <p:cNvSpPr txBox="1"/>
            <p:nvPr/>
          </p:nvSpPr>
          <p:spPr>
            <a:xfrm>
              <a:off x="5947359" y="1454062"/>
              <a:ext cx="383094" cy="711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微软雅黑" pitchFamily="34" charset="-122"/>
                </a:rPr>
                <a:t>3</a:t>
              </a:r>
              <a:endParaRPr lang="zh-CN" altLang="en-US" sz="2400" b="1" kern="0" dirty="0">
                <a:solidFill>
                  <a:sysClr val="window" lastClr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微软雅黑" pitchFamily="34" charset="-122"/>
              </a:endParaRPr>
            </a:p>
          </p:txBody>
        </p:sp>
        <p:grpSp>
          <p:nvGrpSpPr>
            <p:cNvPr id="13" name="Group 43">
              <a:extLst>
                <a:ext uri="{FF2B5EF4-FFF2-40B4-BE49-F238E27FC236}">
                  <a16:creationId xmlns:a16="http://schemas.microsoft.com/office/drawing/2014/main" xmlns="" id="{C4D6B7A5-DC20-498A-AF10-81058F487D8F}"/>
                </a:ext>
              </a:extLst>
            </p:cNvPr>
            <p:cNvGrpSpPr/>
            <p:nvPr/>
          </p:nvGrpSpPr>
          <p:grpSpPr>
            <a:xfrm>
              <a:off x="5878445" y="2463898"/>
              <a:ext cx="465138" cy="435769"/>
              <a:chOff x="5368132" y="3540125"/>
              <a:chExt cx="465138" cy="435769"/>
            </a:xfrm>
            <a:solidFill>
              <a:schemeClr val="accent4"/>
            </a:solidFill>
          </p:grpSpPr>
          <p:sp>
            <p:nvSpPr>
              <p:cNvPr id="14" name="AutoShape 110">
                <a:extLst>
                  <a:ext uri="{FF2B5EF4-FFF2-40B4-BE49-F238E27FC236}">
                    <a16:creationId xmlns:a16="http://schemas.microsoft.com/office/drawing/2014/main" xmlns="" id="{0483994E-EF15-4678-A7C9-087B2A83E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5" name="AutoShape 111">
                <a:extLst>
                  <a:ext uri="{FF2B5EF4-FFF2-40B4-BE49-F238E27FC236}">
                    <a16:creationId xmlns:a16="http://schemas.microsoft.com/office/drawing/2014/main" xmlns="" id="{7F127431-AE50-4322-A203-D26595E1F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6" name="Group 66">
            <a:extLst>
              <a:ext uri="{FF2B5EF4-FFF2-40B4-BE49-F238E27FC236}">
                <a16:creationId xmlns:a16="http://schemas.microsoft.com/office/drawing/2014/main" xmlns="" id="{8CF6B945-3EA9-49E9-9BA9-1B344C8D41D2}"/>
              </a:ext>
            </a:extLst>
          </p:cNvPr>
          <p:cNvGrpSpPr/>
          <p:nvPr/>
        </p:nvGrpSpPr>
        <p:grpSpPr>
          <a:xfrm>
            <a:off x="6514605" y="2606795"/>
            <a:ext cx="1592576" cy="4251210"/>
            <a:chOff x="6538842" y="2692135"/>
            <a:chExt cx="1560816" cy="4165865"/>
          </a:xfrm>
        </p:grpSpPr>
        <p:sp>
          <p:nvSpPr>
            <p:cNvPr id="17" name="网chenying0907出品 64">
              <a:extLst>
                <a:ext uri="{FF2B5EF4-FFF2-40B4-BE49-F238E27FC236}">
                  <a16:creationId xmlns:a16="http://schemas.microsoft.com/office/drawing/2014/main" xmlns="" id="{59A6CACC-FC47-4731-90D4-463A6835C6CF}"/>
                </a:ext>
              </a:extLst>
            </p:cNvPr>
            <p:cNvSpPr/>
            <p:nvPr/>
          </p:nvSpPr>
          <p:spPr>
            <a:xfrm>
              <a:off x="6538843" y="3562698"/>
              <a:ext cx="74260" cy="3295302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8" name="网chenying0907出品 57">
              <a:extLst>
                <a:ext uri="{FF2B5EF4-FFF2-40B4-BE49-F238E27FC236}">
                  <a16:creationId xmlns:a16="http://schemas.microsoft.com/office/drawing/2014/main" xmlns="" id="{F423B999-39D2-4DF0-88F1-9178E10EB631}"/>
                </a:ext>
              </a:extLst>
            </p:cNvPr>
            <p:cNvSpPr/>
            <p:nvPr/>
          </p:nvSpPr>
          <p:spPr>
            <a:xfrm>
              <a:off x="7706887" y="2819247"/>
              <a:ext cx="392771" cy="392771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9" name="网chenying0907出品 60">
              <a:extLst>
                <a:ext uri="{FF2B5EF4-FFF2-40B4-BE49-F238E27FC236}">
                  <a16:creationId xmlns:a16="http://schemas.microsoft.com/office/drawing/2014/main" xmlns="" id="{10DC5612-F80B-46AB-8D6C-8BACC31D4E31}"/>
                </a:ext>
              </a:extLst>
            </p:cNvPr>
            <p:cNvSpPr/>
            <p:nvPr/>
          </p:nvSpPr>
          <p:spPr>
            <a:xfrm>
              <a:off x="6538842" y="2973542"/>
              <a:ext cx="1178313" cy="1178313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0" name="网chenying0907出品 61">
              <a:extLst>
                <a:ext uri="{FF2B5EF4-FFF2-40B4-BE49-F238E27FC236}">
                  <a16:creationId xmlns:a16="http://schemas.microsoft.com/office/drawing/2014/main" xmlns="" id="{28686B43-973E-4330-A7E3-587BADEF4581}"/>
                </a:ext>
              </a:extLst>
            </p:cNvPr>
            <p:cNvSpPr/>
            <p:nvPr/>
          </p:nvSpPr>
          <p:spPr>
            <a:xfrm>
              <a:off x="6635872" y="3070572"/>
              <a:ext cx="981927" cy="981927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1" name="网chenying0907出品 62">
              <a:extLst>
                <a:ext uri="{FF2B5EF4-FFF2-40B4-BE49-F238E27FC236}">
                  <a16:creationId xmlns:a16="http://schemas.microsoft.com/office/drawing/2014/main" xmlns="" id="{46476E36-0A27-4A7A-A60E-FE593E43098D}"/>
                </a:ext>
              </a:extLst>
            </p:cNvPr>
            <p:cNvSpPr/>
            <p:nvPr/>
          </p:nvSpPr>
          <p:spPr>
            <a:xfrm>
              <a:off x="6697243" y="3130526"/>
              <a:ext cx="859186" cy="85918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2" name="网chenying0907出品 63">
              <a:extLst>
                <a:ext uri="{FF2B5EF4-FFF2-40B4-BE49-F238E27FC236}">
                  <a16:creationId xmlns:a16="http://schemas.microsoft.com/office/drawing/2014/main" xmlns="" id="{717AA81C-9ADA-4E58-90A7-7036659FD95E}"/>
                </a:ext>
              </a:extLst>
            </p:cNvPr>
            <p:cNvSpPr/>
            <p:nvPr/>
          </p:nvSpPr>
          <p:spPr>
            <a:xfrm rot="3600000">
              <a:off x="7660473" y="3036319"/>
              <a:ext cx="41563" cy="227602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3" name="网chenying0907出品 36">
              <a:extLst>
                <a:ext uri="{FF2B5EF4-FFF2-40B4-BE49-F238E27FC236}">
                  <a16:creationId xmlns:a16="http://schemas.microsoft.com/office/drawing/2014/main" xmlns="" id="{6EFE4703-2125-499E-A52A-C7AE1CE231E4}"/>
                </a:ext>
              </a:extLst>
            </p:cNvPr>
            <p:cNvSpPr txBox="1"/>
            <p:nvPr/>
          </p:nvSpPr>
          <p:spPr>
            <a:xfrm>
              <a:off x="7706887" y="2692135"/>
              <a:ext cx="383094" cy="711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微软雅黑" pitchFamily="34" charset="-122"/>
                </a:rPr>
                <a:t>4</a:t>
              </a:r>
              <a:endParaRPr lang="zh-CN" altLang="en-US" sz="2400" b="1" kern="0" dirty="0">
                <a:solidFill>
                  <a:sysClr val="window" lastClr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微软雅黑" pitchFamily="34" charset="-122"/>
              </a:endParaRPr>
            </a:p>
          </p:txBody>
        </p:sp>
        <p:grpSp>
          <p:nvGrpSpPr>
            <p:cNvPr id="24" name="Group 46">
              <a:extLst>
                <a:ext uri="{FF2B5EF4-FFF2-40B4-BE49-F238E27FC236}">
                  <a16:creationId xmlns:a16="http://schemas.microsoft.com/office/drawing/2014/main" xmlns="" id="{2ADD8260-33EE-4D4A-ACD6-AF5A2B5FF40E}"/>
                </a:ext>
              </a:extLst>
            </p:cNvPr>
            <p:cNvGrpSpPr/>
            <p:nvPr/>
          </p:nvGrpSpPr>
          <p:grpSpPr>
            <a:xfrm>
              <a:off x="6968454" y="3333851"/>
              <a:ext cx="319088" cy="465138"/>
              <a:chOff x="3582988" y="3510757"/>
              <a:chExt cx="319088" cy="465138"/>
            </a:xfrm>
            <a:solidFill>
              <a:schemeClr val="accent5"/>
            </a:solidFill>
          </p:grpSpPr>
          <p:sp>
            <p:nvSpPr>
              <p:cNvPr id="25" name="AutoShape 113">
                <a:extLst>
                  <a:ext uri="{FF2B5EF4-FFF2-40B4-BE49-F238E27FC236}">
                    <a16:creationId xmlns:a16="http://schemas.microsoft.com/office/drawing/2014/main" xmlns="" id="{80D5F926-F21E-4DB3-AC8C-97106FE8B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8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ym typeface="Gill Sans" charset="0"/>
                </a:endParaRPr>
              </a:p>
            </p:txBody>
          </p:sp>
          <p:sp>
            <p:nvSpPr>
              <p:cNvPr id="26" name="AutoShape 114">
                <a:extLst>
                  <a:ext uri="{FF2B5EF4-FFF2-40B4-BE49-F238E27FC236}">
                    <a16:creationId xmlns:a16="http://schemas.microsoft.com/office/drawing/2014/main" xmlns="" id="{53BFBF50-16DD-453B-B57A-31614EF98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ym typeface="Gill Sans" charset="0"/>
                </a:endParaRPr>
              </a:p>
            </p:txBody>
          </p:sp>
        </p:grpSp>
      </p:grpSp>
      <p:grpSp>
        <p:nvGrpSpPr>
          <p:cNvPr id="27" name="Group 73">
            <a:extLst>
              <a:ext uri="{FF2B5EF4-FFF2-40B4-BE49-F238E27FC236}">
                <a16:creationId xmlns:a16="http://schemas.microsoft.com/office/drawing/2014/main" xmlns="" id="{3C8D4BFB-4B4F-4052-9CCF-7B71BC9C079A}"/>
              </a:ext>
            </a:extLst>
          </p:cNvPr>
          <p:cNvGrpSpPr/>
          <p:nvPr/>
        </p:nvGrpSpPr>
        <p:grpSpPr>
          <a:xfrm>
            <a:off x="3407504" y="4204115"/>
            <a:ext cx="1766479" cy="2650652"/>
            <a:chOff x="3493705" y="4257392"/>
            <a:chExt cx="1731250" cy="2597440"/>
          </a:xfrm>
        </p:grpSpPr>
        <p:sp>
          <p:nvSpPr>
            <p:cNvPr id="28" name="网chenying0907出品 73">
              <a:extLst>
                <a:ext uri="{FF2B5EF4-FFF2-40B4-BE49-F238E27FC236}">
                  <a16:creationId xmlns:a16="http://schemas.microsoft.com/office/drawing/2014/main" xmlns="" id="{57D700A7-FB0E-4F92-9EA1-29CABEE680D5}"/>
                </a:ext>
              </a:extLst>
            </p:cNvPr>
            <p:cNvSpPr/>
            <p:nvPr/>
          </p:nvSpPr>
          <p:spPr>
            <a:xfrm>
              <a:off x="5149532" y="4877051"/>
              <a:ext cx="74260" cy="1977781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9" name="网chenying0907出品 69">
              <a:extLst>
                <a:ext uri="{FF2B5EF4-FFF2-40B4-BE49-F238E27FC236}">
                  <a16:creationId xmlns:a16="http://schemas.microsoft.com/office/drawing/2014/main" xmlns="" id="{E16BA361-52C8-40A6-9AE9-393AB6C2CE32}"/>
                </a:ext>
              </a:extLst>
            </p:cNvPr>
            <p:cNvSpPr/>
            <p:nvPr/>
          </p:nvSpPr>
          <p:spPr>
            <a:xfrm>
              <a:off x="4046642" y="4257392"/>
              <a:ext cx="1178313" cy="117831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0" name="网chenying0907出品 70">
              <a:extLst>
                <a:ext uri="{FF2B5EF4-FFF2-40B4-BE49-F238E27FC236}">
                  <a16:creationId xmlns:a16="http://schemas.microsoft.com/office/drawing/2014/main" xmlns="" id="{05724460-3BD3-4166-8E11-1140A0ABB4FC}"/>
                </a:ext>
              </a:extLst>
            </p:cNvPr>
            <p:cNvSpPr/>
            <p:nvPr/>
          </p:nvSpPr>
          <p:spPr>
            <a:xfrm>
              <a:off x="4143672" y="4354422"/>
              <a:ext cx="981927" cy="98192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1" name="网chenying0907出品 71">
              <a:extLst>
                <a:ext uri="{FF2B5EF4-FFF2-40B4-BE49-F238E27FC236}">
                  <a16:creationId xmlns:a16="http://schemas.microsoft.com/office/drawing/2014/main" xmlns="" id="{F6D035AB-6D5A-4E3E-AEF8-48AA015DB984}"/>
                </a:ext>
              </a:extLst>
            </p:cNvPr>
            <p:cNvSpPr/>
            <p:nvPr/>
          </p:nvSpPr>
          <p:spPr>
            <a:xfrm>
              <a:off x="4205043" y="4414377"/>
              <a:ext cx="859186" cy="85918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2" name="网chenying0907出品 75">
              <a:extLst>
                <a:ext uri="{FF2B5EF4-FFF2-40B4-BE49-F238E27FC236}">
                  <a16:creationId xmlns:a16="http://schemas.microsoft.com/office/drawing/2014/main" xmlns="" id="{6C2464DC-1CD3-4616-BA7D-E55AFA3FF6DC}"/>
                </a:ext>
              </a:extLst>
            </p:cNvPr>
            <p:cNvSpPr/>
            <p:nvPr/>
          </p:nvSpPr>
          <p:spPr>
            <a:xfrm rot="16200000">
              <a:off x="3934227" y="4742205"/>
              <a:ext cx="41563" cy="227602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3" name="网chenying0907出品 77">
              <a:extLst>
                <a:ext uri="{FF2B5EF4-FFF2-40B4-BE49-F238E27FC236}">
                  <a16:creationId xmlns:a16="http://schemas.microsoft.com/office/drawing/2014/main" xmlns="" id="{6F864DE0-0A4D-4460-9437-0AC5BC3EFD58}"/>
                </a:ext>
              </a:extLst>
            </p:cNvPr>
            <p:cNvSpPr/>
            <p:nvPr/>
          </p:nvSpPr>
          <p:spPr>
            <a:xfrm>
              <a:off x="3493705" y="4638839"/>
              <a:ext cx="392771" cy="392771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4" name="网chenying0907出品 33">
              <a:extLst>
                <a:ext uri="{FF2B5EF4-FFF2-40B4-BE49-F238E27FC236}">
                  <a16:creationId xmlns:a16="http://schemas.microsoft.com/office/drawing/2014/main" xmlns="" id="{D24C788F-92D7-4491-A476-5D396CED414B}"/>
                </a:ext>
              </a:extLst>
            </p:cNvPr>
            <p:cNvSpPr txBox="1"/>
            <p:nvPr/>
          </p:nvSpPr>
          <p:spPr>
            <a:xfrm>
              <a:off x="3503383" y="4521760"/>
              <a:ext cx="383093" cy="711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微软雅黑" pitchFamily="34" charset="-122"/>
                </a:rPr>
                <a:t>1</a:t>
              </a:r>
              <a:endParaRPr lang="zh-CN" altLang="en-US" sz="2400" b="1" kern="0" dirty="0">
                <a:solidFill>
                  <a:sysClr val="window" lastClr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微软雅黑" pitchFamily="34" charset="-122"/>
              </a:endParaRPr>
            </a:p>
          </p:txBody>
        </p:sp>
        <p:sp>
          <p:nvSpPr>
            <p:cNvPr id="35" name="AutoShape 117">
              <a:extLst>
                <a:ext uri="{FF2B5EF4-FFF2-40B4-BE49-F238E27FC236}">
                  <a16:creationId xmlns:a16="http://schemas.microsoft.com/office/drawing/2014/main" xmlns="" id="{04738937-4F4A-44BC-A97D-E83FBA9CE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463" y="4704613"/>
              <a:ext cx="464344" cy="348456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7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36" name="Group 74">
            <a:extLst>
              <a:ext uri="{FF2B5EF4-FFF2-40B4-BE49-F238E27FC236}">
                <a16:creationId xmlns:a16="http://schemas.microsoft.com/office/drawing/2014/main" xmlns="" id="{3DD0D235-2F65-4F99-B9D2-0AEB74333276}"/>
              </a:ext>
            </a:extLst>
          </p:cNvPr>
          <p:cNvGrpSpPr/>
          <p:nvPr/>
        </p:nvGrpSpPr>
        <p:grpSpPr>
          <a:xfrm>
            <a:off x="4061088" y="2653219"/>
            <a:ext cx="1614410" cy="4201282"/>
            <a:chOff x="4134255" y="2737628"/>
            <a:chExt cx="1582214" cy="4116940"/>
          </a:xfrm>
        </p:grpSpPr>
        <p:sp>
          <p:nvSpPr>
            <p:cNvPr id="37" name="网chenying0907出品 72">
              <a:extLst>
                <a:ext uri="{FF2B5EF4-FFF2-40B4-BE49-F238E27FC236}">
                  <a16:creationId xmlns:a16="http://schemas.microsoft.com/office/drawing/2014/main" xmlns="" id="{B2E48EC7-7F8A-4EC7-84FA-B1AA0CAF4D5C}"/>
                </a:ext>
              </a:extLst>
            </p:cNvPr>
            <p:cNvSpPr/>
            <p:nvPr/>
          </p:nvSpPr>
          <p:spPr>
            <a:xfrm>
              <a:off x="5642209" y="3559266"/>
              <a:ext cx="74260" cy="3295302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8" name="网chenying0907出品 66">
              <a:extLst>
                <a:ext uri="{FF2B5EF4-FFF2-40B4-BE49-F238E27FC236}">
                  <a16:creationId xmlns:a16="http://schemas.microsoft.com/office/drawing/2014/main" xmlns="" id="{3C437334-58C1-4476-97E9-BD599087B66E}"/>
                </a:ext>
              </a:extLst>
            </p:cNvPr>
            <p:cNvSpPr/>
            <p:nvPr/>
          </p:nvSpPr>
          <p:spPr>
            <a:xfrm>
              <a:off x="4527026" y="3001678"/>
              <a:ext cx="1178313" cy="117831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9" name="网chenying0907出品 67">
              <a:extLst>
                <a:ext uri="{FF2B5EF4-FFF2-40B4-BE49-F238E27FC236}">
                  <a16:creationId xmlns:a16="http://schemas.microsoft.com/office/drawing/2014/main" xmlns="" id="{7C1D51D5-F122-4FF3-B53D-C106C224DF13}"/>
                </a:ext>
              </a:extLst>
            </p:cNvPr>
            <p:cNvSpPr/>
            <p:nvPr/>
          </p:nvSpPr>
          <p:spPr>
            <a:xfrm>
              <a:off x="4624056" y="3098708"/>
              <a:ext cx="981927" cy="981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40" name="网chenying0907出品 68">
              <a:extLst>
                <a:ext uri="{FF2B5EF4-FFF2-40B4-BE49-F238E27FC236}">
                  <a16:creationId xmlns:a16="http://schemas.microsoft.com/office/drawing/2014/main" xmlns="" id="{31255021-B4C4-48FC-862B-CFBBAFDB3B99}"/>
                </a:ext>
              </a:extLst>
            </p:cNvPr>
            <p:cNvSpPr/>
            <p:nvPr/>
          </p:nvSpPr>
          <p:spPr>
            <a:xfrm>
              <a:off x="4685427" y="3158662"/>
              <a:ext cx="859186" cy="85918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41" name="网chenying0907出品 74">
              <a:extLst>
                <a:ext uri="{FF2B5EF4-FFF2-40B4-BE49-F238E27FC236}">
                  <a16:creationId xmlns:a16="http://schemas.microsoft.com/office/drawing/2014/main" xmlns="" id="{ED3807CA-7E65-4A6F-B322-92B5A0A756E1}"/>
                </a:ext>
              </a:extLst>
            </p:cNvPr>
            <p:cNvSpPr/>
            <p:nvPr/>
          </p:nvSpPr>
          <p:spPr>
            <a:xfrm rot="18000000" flipV="1">
              <a:off x="4555701" y="3090366"/>
              <a:ext cx="41563" cy="227602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42" name="网chenying0907出品 76">
              <a:extLst>
                <a:ext uri="{FF2B5EF4-FFF2-40B4-BE49-F238E27FC236}">
                  <a16:creationId xmlns:a16="http://schemas.microsoft.com/office/drawing/2014/main" xmlns="" id="{5A8CE58D-EECB-4919-AB03-05DB8623E142}"/>
                </a:ext>
              </a:extLst>
            </p:cNvPr>
            <p:cNvSpPr/>
            <p:nvPr/>
          </p:nvSpPr>
          <p:spPr>
            <a:xfrm>
              <a:off x="4134255" y="2860383"/>
              <a:ext cx="392771" cy="392771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43" name="网chenying0907出品 34">
              <a:extLst>
                <a:ext uri="{FF2B5EF4-FFF2-40B4-BE49-F238E27FC236}">
                  <a16:creationId xmlns:a16="http://schemas.microsoft.com/office/drawing/2014/main" xmlns="" id="{ABDAEFCF-D6F8-4F56-806C-C6ABB1567DA7}"/>
                </a:ext>
              </a:extLst>
            </p:cNvPr>
            <p:cNvSpPr txBox="1"/>
            <p:nvPr/>
          </p:nvSpPr>
          <p:spPr>
            <a:xfrm>
              <a:off x="4145194" y="2737628"/>
              <a:ext cx="383093" cy="711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微软雅黑" pitchFamily="34" charset="-122"/>
                </a:rPr>
                <a:t>2</a:t>
              </a:r>
              <a:endParaRPr lang="zh-CN" altLang="en-US" sz="2400" b="1" kern="0" dirty="0">
                <a:solidFill>
                  <a:sysClr val="window" lastClr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微软雅黑" pitchFamily="34" charset="-122"/>
              </a:endParaRPr>
            </a:p>
          </p:txBody>
        </p:sp>
        <p:grpSp>
          <p:nvGrpSpPr>
            <p:cNvPr id="44" name="Group 50">
              <a:extLst>
                <a:ext uri="{FF2B5EF4-FFF2-40B4-BE49-F238E27FC236}">
                  <a16:creationId xmlns:a16="http://schemas.microsoft.com/office/drawing/2014/main" xmlns="" id="{F95E5270-3E92-450B-92C0-9C3998E64703}"/>
                </a:ext>
              </a:extLst>
            </p:cNvPr>
            <p:cNvGrpSpPr/>
            <p:nvPr/>
          </p:nvGrpSpPr>
          <p:grpSpPr>
            <a:xfrm>
              <a:off x="4883110" y="3360033"/>
              <a:ext cx="464344" cy="464344"/>
              <a:chOff x="4439444" y="2582069"/>
              <a:chExt cx="464344" cy="464344"/>
            </a:xfrm>
            <a:solidFill>
              <a:schemeClr val="accent2"/>
            </a:solidFill>
          </p:grpSpPr>
          <p:sp>
            <p:nvSpPr>
              <p:cNvPr id="45" name="AutoShape 123">
                <a:extLst>
                  <a:ext uri="{FF2B5EF4-FFF2-40B4-BE49-F238E27FC236}">
                    <a16:creationId xmlns:a16="http://schemas.microsoft.com/office/drawing/2014/main" xmlns="" id="{7F53AFC5-DA56-4942-A3AF-5EE6D9D78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ym typeface="Gill Sans" charset="0"/>
                </a:endParaRPr>
              </a:p>
            </p:txBody>
          </p:sp>
          <p:sp>
            <p:nvSpPr>
              <p:cNvPr id="46" name="AutoShape 124">
                <a:extLst>
                  <a:ext uri="{FF2B5EF4-FFF2-40B4-BE49-F238E27FC236}">
                    <a16:creationId xmlns:a16="http://schemas.microsoft.com/office/drawing/2014/main" xmlns="" id="{439616F7-ECE2-4AF6-9903-89060F8C9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ym typeface="Gill Sans" charset="0"/>
                </a:endParaRPr>
              </a:p>
            </p:txBody>
          </p:sp>
          <p:sp>
            <p:nvSpPr>
              <p:cNvPr id="47" name="AutoShape 125">
                <a:extLst>
                  <a:ext uri="{FF2B5EF4-FFF2-40B4-BE49-F238E27FC236}">
                    <a16:creationId xmlns:a16="http://schemas.microsoft.com/office/drawing/2014/main" xmlns="" id="{611AC9AC-81E6-442B-BDF9-8C4652967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ym typeface="Gill Sans" charset="0"/>
                </a:endParaRPr>
              </a:p>
            </p:txBody>
          </p:sp>
        </p:grpSp>
      </p:grpSp>
      <p:grpSp>
        <p:nvGrpSpPr>
          <p:cNvPr id="48" name="Group 40">
            <a:extLst>
              <a:ext uri="{FF2B5EF4-FFF2-40B4-BE49-F238E27FC236}">
                <a16:creationId xmlns:a16="http://schemas.microsoft.com/office/drawing/2014/main" xmlns="" id="{565BDC10-1D7E-461C-B41E-39D616872566}"/>
              </a:ext>
            </a:extLst>
          </p:cNvPr>
          <p:cNvGrpSpPr/>
          <p:nvPr/>
        </p:nvGrpSpPr>
        <p:grpSpPr>
          <a:xfrm>
            <a:off x="6947579" y="4204115"/>
            <a:ext cx="1770418" cy="2650382"/>
            <a:chOff x="6963181" y="4257392"/>
            <a:chExt cx="1735111" cy="2597176"/>
          </a:xfrm>
        </p:grpSpPr>
        <p:sp>
          <p:nvSpPr>
            <p:cNvPr id="49" name="网chenying0907出品 65">
              <a:extLst>
                <a:ext uri="{FF2B5EF4-FFF2-40B4-BE49-F238E27FC236}">
                  <a16:creationId xmlns:a16="http://schemas.microsoft.com/office/drawing/2014/main" xmlns="" id="{DB37C855-21FD-4B3B-AA69-8D974F7FED37}"/>
                </a:ext>
              </a:extLst>
            </p:cNvPr>
            <p:cNvSpPr/>
            <p:nvPr/>
          </p:nvSpPr>
          <p:spPr>
            <a:xfrm>
              <a:off x="6963181" y="4876787"/>
              <a:ext cx="74260" cy="1977781"/>
            </a:xfrm>
            <a:prstGeom prst="rect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4BACC6">
                    <a:lumMod val="75000"/>
                  </a:srgbClr>
                </a:solidFill>
                <a:latin typeface="Calibri"/>
                <a:ea typeface="宋体"/>
              </a:endParaRPr>
            </a:p>
          </p:txBody>
        </p:sp>
        <p:sp>
          <p:nvSpPr>
            <p:cNvPr id="50" name="网chenying0907出品 54">
              <a:extLst>
                <a:ext uri="{FF2B5EF4-FFF2-40B4-BE49-F238E27FC236}">
                  <a16:creationId xmlns:a16="http://schemas.microsoft.com/office/drawing/2014/main" xmlns="" id="{88736AA9-9149-4D8E-A4A1-FC688BB0CC03}"/>
                </a:ext>
              </a:extLst>
            </p:cNvPr>
            <p:cNvSpPr/>
            <p:nvPr/>
          </p:nvSpPr>
          <p:spPr>
            <a:xfrm>
              <a:off x="6963181" y="4257392"/>
              <a:ext cx="1178313" cy="1178313"/>
            </a:xfrm>
            <a:prstGeom prst="ellipse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51" name="网chenying0907出品 55">
              <a:extLst>
                <a:ext uri="{FF2B5EF4-FFF2-40B4-BE49-F238E27FC236}">
                  <a16:creationId xmlns:a16="http://schemas.microsoft.com/office/drawing/2014/main" xmlns="" id="{B1C9AE35-1CDD-4AE3-9BFC-69FC0BC0B1D7}"/>
                </a:ext>
              </a:extLst>
            </p:cNvPr>
            <p:cNvSpPr/>
            <p:nvPr/>
          </p:nvSpPr>
          <p:spPr>
            <a:xfrm>
              <a:off x="7060211" y="4354422"/>
              <a:ext cx="981927" cy="981927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52" name="网chenying0907出品 56">
              <a:extLst>
                <a:ext uri="{FF2B5EF4-FFF2-40B4-BE49-F238E27FC236}">
                  <a16:creationId xmlns:a16="http://schemas.microsoft.com/office/drawing/2014/main" xmlns="" id="{A1B7CC4F-B85C-4E7C-9BFF-ACE026ABEE38}"/>
                </a:ext>
              </a:extLst>
            </p:cNvPr>
            <p:cNvSpPr/>
            <p:nvPr/>
          </p:nvSpPr>
          <p:spPr>
            <a:xfrm>
              <a:off x="7121582" y="4414377"/>
              <a:ext cx="859186" cy="85918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53" name="网chenying0907出品 58">
              <a:extLst>
                <a:ext uri="{FF2B5EF4-FFF2-40B4-BE49-F238E27FC236}">
                  <a16:creationId xmlns:a16="http://schemas.microsoft.com/office/drawing/2014/main" xmlns="" id="{5F8320D1-58EF-4E98-A550-DE391E073F05}"/>
                </a:ext>
              </a:extLst>
            </p:cNvPr>
            <p:cNvSpPr/>
            <p:nvPr/>
          </p:nvSpPr>
          <p:spPr>
            <a:xfrm>
              <a:off x="8299912" y="4642330"/>
              <a:ext cx="392771" cy="392771"/>
            </a:xfrm>
            <a:prstGeom prst="ellipse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4BACC6">
                    <a:lumMod val="75000"/>
                  </a:srgbClr>
                </a:solidFill>
                <a:latin typeface="Calibri"/>
                <a:ea typeface="宋体"/>
              </a:endParaRPr>
            </a:p>
          </p:txBody>
        </p:sp>
        <p:sp>
          <p:nvSpPr>
            <p:cNvPr id="54" name="网chenying0907出品 59">
              <a:extLst>
                <a:ext uri="{FF2B5EF4-FFF2-40B4-BE49-F238E27FC236}">
                  <a16:creationId xmlns:a16="http://schemas.microsoft.com/office/drawing/2014/main" xmlns="" id="{BC462143-86AE-470D-A790-49A0EA160FAF}"/>
                </a:ext>
              </a:extLst>
            </p:cNvPr>
            <p:cNvSpPr/>
            <p:nvPr/>
          </p:nvSpPr>
          <p:spPr>
            <a:xfrm rot="16200000">
              <a:off x="8222707" y="4742205"/>
              <a:ext cx="41563" cy="227602"/>
            </a:xfrm>
            <a:prstGeom prst="rect">
              <a:avLst/>
            </a:prstGeom>
            <a:solidFill>
              <a:schemeClr val="accent6"/>
            </a:solidFill>
            <a:ln w="2540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4BACC6">
                    <a:lumMod val="75000"/>
                  </a:srgbClr>
                </a:solidFill>
                <a:latin typeface="Calibri"/>
                <a:ea typeface="宋体"/>
              </a:endParaRPr>
            </a:p>
          </p:txBody>
        </p:sp>
        <p:sp>
          <p:nvSpPr>
            <p:cNvPr id="55" name="网chenying0907出品 37">
              <a:extLst>
                <a:ext uri="{FF2B5EF4-FFF2-40B4-BE49-F238E27FC236}">
                  <a16:creationId xmlns:a16="http://schemas.microsoft.com/office/drawing/2014/main" xmlns="" id="{004EAFA5-B974-41A1-8E30-EBB8B79C1763}"/>
                </a:ext>
              </a:extLst>
            </p:cNvPr>
            <p:cNvSpPr txBox="1"/>
            <p:nvPr/>
          </p:nvSpPr>
          <p:spPr>
            <a:xfrm>
              <a:off x="8315198" y="4521750"/>
              <a:ext cx="383094" cy="711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微软雅黑" pitchFamily="34" charset="-122"/>
                </a:rPr>
                <a:t>5</a:t>
              </a:r>
              <a:endParaRPr lang="zh-CN" altLang="en-US" sz="2400" b="1" kern="0" dirty="0">
                <a:solidFill>
                  <a:sysClr val="window" lastClr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微软雅黑" pitchFamily="34" charset="-122"/>
              </a:endParaRPr>
            </a:p>
          </p:txBody>
        </p:sp>
        <p:grpSp>
          <p:nvGrpSpPr>
            <p:cNvPr id="56" name="Group 54">
              <a:extLst>
                <a:ext uri="{FF2B5EF4-FFF2-40B4-BE49-F238E27FC236}">
                  <a16:creationId xmlns:a16="http://schemas.microsoft.com/office/drawing/2014/main" xmlns="" id="{ADB3C7E7-6E7D-4B66-AF48-124528A3D56D}"/>
                </a:ext>
              </a:extLst>
            </p:cNvPr>
            <p:cNvGrpSpPr/>
            <p:nvPr/>
          </p:nvGrpSpPr>
          <p:grpSpPr>
            <a:xfrm>
              <a:off x="7345128" y="4616575"/>
              <a:ext cx="465138" cy="464344"/>
              <a:chOff x="2581275" y="2582069"/>
              <a:chExt cx="465138" cy="464344"/>
            </a:xfrm>
            <a:solidFill>
              <a:schemeClr val="accent6"/>
            </a:solidFill>
          </p:grpSpPr>
          <p:sp>
            <p:nvSpPr>
              <p:cNvPr id="57" name="AutoShape 128">
                <a:extLst>
                  <a:ext uri="{FF2B5EF4-FFF2-40B4-BE49-F238E27FC236}">
                    <a16:creationId xmlns:a16="http://schemas.microsoft.com/office/drawing/2014/main" xmlns="" id="{09F90844-E02D-4988-A370-0E54B9E97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275" y="2582069"/>
                <a:ext cx="465138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58" name="AutoShape 129">
                <a:extLst>
                  <a:ext uri="{FF2B5EF4-FFF2-40B4-BE49-F238E27FC236}">
                    <a16:creationId xmlns:a16="http://schemas.microsoft.com/office/drawing/2014/main" xmlns="" id="{78503CAB-3040-4E23-9E5F-222104DF4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1788" y="2640013"/>
                <a:ext cx="115888" cy="115888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73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75" name="Group 58">
            <a:extLst>
              <a:ext uri="{FF2B5EF4-FFF2-40B4-BE49-F238E27FC236}">
                <a16:creationId xmlns:a16="http://schemas.microsoft.com/office/drawing/2014/main" xmlns="" id="{C3361DC5-0458-464E-BC9C-B9F0ED6F448B}"/>
              </a:ext>
            </a:extLst>
          </p:cNvPr>
          <p:cNvGrpSpPr/>
          <p:nvPr/>
        </p:nvGrpSpPr>
        <p:grpSpPr>
          <a:xfrm>
            <a:off x="1483742" y="1230985"/>
            <a:ext cx="4390117" cy="726892"/>
            <a:chOff x="739363" y="2032389"/>
            <a:chExt cx="3078102" cy="726892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6BCC00F8-FE6E-42AC-A1E5-9E44719EC69F}"/>
                </a:ext>
              </a:extLst>
            </p:cNvPr>
            <p:cNvSpPr txBox="1"/>
            <p:nvPr/>
          </p:nvSpPr>
          <p:spPr>
            <a:xfrm>
              <a:off x="1350833" y="2297616"/>
              <a:ext cx="2466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Кадровые условия в базовой образовательной организации </a:t>
              </a:r>
              <a:endPara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1E7754FE-520C-433C-8E92-CBD5BAEE010D}"/>
                </a:ext>
              </a:extLst>
            </p:cNvPr>
            <p:cNvSpPr txBox="1"/>
            <p:nvPr/>
          </p:nvSpPr>
          <p:spPr>
            <a:xfrm>
              <a:off x="739363" y="2032389"/>
              <a:ext cx="30519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600" b="1" dirty="0" smtClean="0">
                  <a:solidFill>
                    <a:srgbClr val="FFC000"/>
                  </a:solidFill>
                  <a:cs typeface="Arial" pitchFamily="34" charset="0"/>
                </a:rPr>
                <a:t>Кадры ОО –кадры сетевого взаимодействия </a:t>
              </a:r>
              <a:endParaRPr lang="en-US" altLang="ko-KR" sz="1600" b="1" dirty="0">
                <a:solidFill>
                  <a:srgbClr val="FFC000"/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58">
            <a:extLst>
              <a:ext uri="{FF2B5EF4-FFF2-40B4-BE49-F238E27FC236}">
                <a16:creationId xmlns:a16="http://schemas.microsoft.com/office/drawing/2014/main" xmlns="" id="{2B501AAB-11C2-47FB-888C-0EEA655C8F45}"/>
              </a:ext>
            </a:extLst>
          </p:cNvPr>
          <p:cNvGrpSpPr/>
          <p:nvPr/>
        </p:nvGrpSpPr>
        <p:grpSpPr>
          <a:xfrm>
            <a:off x="442916" y="2629539"/>
            <a:ext cx="3607467" cy="928661"/>
            <a:chOff x="1324730" y="2032389"/>
            <a:chExt cx="2529352" cy="928661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186267B7-8618-419E-90E3-67C4673E1941}"/>
                </a:ext>
              </a:extLst>
            </p:cNvPr>
            <p:cNvSpPr txBox="1"/>
            <p:nvPr/>
          </p:nvSpPr>
          <p:spPr>
            <a:xfrm>
              <a:off x="1387450" y="2314719"/>
              <a:ext cx="2466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Положительное </a:t>
              </a: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заключение о результатах индивидуального отбора поступающих 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на обучение </a:t>
              </a: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в ППК </a:t>
              </a:r>
              <a:endPara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3E668E93-59DC-4916-B147-6ED2065DD6E9}"/>
                </a:ext>
              </a:extLst>
            </p:cNvPr>
            <p:cNvSpPr txBox="1"/>
            <p:nvPr/>
          </p:nvSpPr>
          <p:spPr>
            <a:xfrm>
              <a:off x="1324730" y="2032389"/>
              <a:ext cx="24666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600" b="1" dirty="0" smtClean="0">
                  <a:solidFill>
                    <a:srgbClr val="ED7D31"/>
                  </a:solidFill>
                  <a:cs typeface="Arial" pitchFamily="34" charset="0"/>
                </a:rPr>
                <a:t>Вопрос! – КИМ? Критерии?</a:t>
              </a:r>
              <a:endParaRPr lang="en-US" altLang="ko-KR" sz="1600" b="1" dirty="0">
                <a:solidFill>
                  <a:srgbClr val="ED7D31"/>
                </a:solidFill>
                <a:cs typeface="Arial" pitchFamily="34" charset="0"/>
              </a:endParaRPr>
            </a:p>
          </p:txBody>
        </p:sp>
      </p:grpSp>
      <p:grpSp>
        <p:nvGrpSpPr>
          <p:cNvPr id="81" name="Group 58">
            <a:extLst>
              <a:ext uri="{FF2B5EF4-FFF2-40B4-BE49-F238E27FC236}">
                <a16:creationId xmlns:a16="http://schemas.microsoft.com/office/drawing/2014/main" xmlns="" id="{683DE7D0-210E-481C-8390-2D9A25541E88}"/>
              </a:ext>
            </a:extLst>
          </p:cNvPr>
          <p:cNvGrpSpPr/>
          <p:nvPr/>
        </p:nvGrpSpPr>
        <p:grpSpPr>
          <a:xfrm>
            <a:off x="-234257" y="4451546"/>
            <a:ext cx="3555242" cy="726892"/>
            <a:chOff x="1324730" y="2032389"/>
            <a:chExt cx="2492735" cy="726892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B73E978E-9F83-4FFA-8FA6-FA70CC3E8B42}"/>
                </a:ext>
              </a:extLst>
            </p:cNvPr>
            <p:cNvSpPr txBox="1"/>
            <p:nvPr/>
          </p:nvSpPr>
          <p:spPr>
            <a:xfrm>
              <a:off x="1350833" y="2297616"/>
              <a:ext cx="2466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Выбор </a:t>
              </a: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обучающего  и (или) его родителей (законных представителей)</a:t>
              </a:r>
              <a:endPara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0C2324A2-3B9A-4702-AAC4-58B4ECB5B067}"/>
                </a:ext>
              </a:extLst>
            </p:cNvPr>
            <p:cNvSpPr txBox="1"/>
            <p:nvPr/>
          </p:nvSpPr>
          <p:spPr>
            <a:xfrm>
              <a:off x="1324730" y="2032389"/>
              <a:ext cx="24666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600" b="1" dirty="0" smtClean="0">
                  <a:solidFill>
                    <a:srgbClr val="5B9BD5"/>
                  </a:solidFill>
                  <a:cs typeface="Arial" pitchFamily="34" charset="0"/>
                </a:rPr>
                <a:t>Вопрос! -На чём основан выбор?</a:t>
              </a:r>
              <a:endParaRPr lang="en-US" altLang="ko-KR" sz="1600" b="1" dirty="0">
                <a:solidFill>
                  <a:srgbClr val="5B9BD5"/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58">
            <a:extLst>
              <a:ext uri="{FF2B5EF4-FFF2-40B4-BE49-F238E27FC236}">
                <a16:creationId xmlns:a16="http://schemas.microsoft.com/office/drawing/2014/main" xmlns="" id="{643F0C39-F955-4393-B082-A86FD6CFF7EB}"/>
              </a:ext>
            </a:extLst>
          </p:cNvPr>
          <p:cNvGrpSpPr/>
          <p:nvPr/>
        </p:nvGrpSpPr>
        <p:grpSpPr>
          <a:xfrm>
            <a:off x="8197591" y="2500306"/>
            <a:ext cx="3896643" cy="726892"/>
            <a:chOff x="1324730" y="2032389"/>
            <a:chExt cx="2732106" cy="726892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3C3747CE-F3B0-4A52-988A-4936BF43A773}"/>
                </a:ext>
              </a:extLst>
            </p:cNvPr>
            <p:cNvSpPr txBox="1"/>
            <p:nvPr/>
          </p:nvSpPr>
          <p:spPr>
            <a:xfrm>
              <a:off x="1350833" y="2297616"/>
              <a:ext cx="2466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Материально-технические условия в базовой образовательной организации</a:t>
              </a:r>
              <a:endPara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847299B2-AA94-46BA-A2A5-44EA0D4210D9}"/>
                </a:ext>
              </a:extLst>
            </p:cNvPr>
            <p:cNvSpPr txBox="1"/>
            <p:nvPr/>
          </p:nvSpPr>
          <p:spPr>
            <a:xfrm>
              <a:off x="1324730" y="2032389"/>
              <a:ext cx="27321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600" b="1" dirty="0" smtClean="0">
                  <a:solidFill>
                    <a:srgbClr val="4472C4"/>
                  </a:solidFill>
                  <a:cs typeface="Arial" pitchFamily="34" charset="0"/>
                </a:rPr>
                <a:t>МТУ ОО – МТУ сетевого взаимодействия </a:t>
              </a:r>
              <a:endParaRPr lang="en-US" altLang="ko-KR" sz="1600" b="1" dirty="0">
                <a:solidFill>
                  <a:srgbClr val="4472C4"/>
                </a:solidFill>
                <a:cs typeface="Arial" pitchFamily="34" charset="0"/>
              </a:endParaRPr>
            </a:p>
          </p:txBody>
        </p:sp>
      </p:grpSp>
      <p:grpSp>
        <p:nvGrpSpPr>
          <p:cNvPr id="87" name="Group 58">
            <a:extLst>
              <a:ext uri="{FF2B5EF4-FFF2-40B4-BE49-F238E27FC236}">
                <a16:creationId xmlns:a16="http://schemas.microsoft.com/office/drawing/2014/main" xmlns="" id="{96681817-5D58-4572-976F-D931DB2A786F}"/>
              </a:ext>
            </a:extLst>
          </p:cNvPr>
          <p:cNvGrpSpPr/>
          <p:nvPr/>
        </p:nvGrpSpPr>
        <p:grpSpPr>
          <a:xfrm>
            <a:off x="7633723" y="3879146"/>
            <a:ext cx="4969472" cy="627438"/>
            <a:chOff x="951307" y="2042167"/>
            <a:chExt cx="3044361" cy="540633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45A568F0-0826-4457-BD61-EA2BB3644238}"/>
                </a:ext>
              </a:extLst>
            </p:cNvPr>
            <p:cNvSpPr txBox="1"/>
            <p:nvPr/>
          </p:nvSpPr>
          <p:spPr>
            <a:xfrm>
              <a:off x="1350833" y="2297616"/>
              <a:ext cx="2216777" cy="285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Учебно-методические условия в базовой образовательной организации</a:t>
              </a:r>
              <a:endPara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806187F7-FFFD-4B24-90EC-B87353F31922}"/>
                </a:ext>
              </a:extLst>
            </p:cNvPr>
            <p:cNvSpPr txBox="1"/>
            <p:nvPr/>
          </p:nvSpPr>
          <p:spPr>
            <a:xfrm>
              <a:off x="951307" y="2042167"/>
              <a:ext cx="3044361" cy="291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600" b="1" dirty="0" smtClean="0">
                  <a:solidFill>
                    <a:srgbClr val="70AD47"/>
                  </a:solidFill>
                  <a:cs typeface="Arial" pitchFamily="34" charset="0"/>
                </a:rPr>
                <a:t>УМУ – возможности сетевого взаимодействия </a:t>
              </a:r>
              <a:endParaRPr lang="en-US" altLang="ko-KR" sz="1600" b="1" dirty="0">
                <a:solidFill>
                  <a:srgbClr val="70AD47"/>
                </a:solidFill>
                <a:cs typeface="Arial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8859"/>
            <a:ext cx="10515600" cy="905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Основные условия при определении профилей и выбора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моделей реализации образовательной программы ПППК (3ПК)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8459" y="5305176"/>
            <a:ext cx="1383912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6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17">
            <a:extLst>
              <a:ext uri="{FF2B5EF4-FFF2-40B4-BE49-F238E27FC236}">
                <a16:creationId xmlns:a16="http://schemas.microsoft.com/office/drawing/2014/main" xmlns="" id="{51638783-17C5-4C90-9D2A-AB7BF59FD54B}"/>
              </a:ext>
            </a:extLst>
          </p:cNvPr>
          <p:cNvGrpSpPr/>
          <p:nvPr/>
        </p:nvGrpSpPr>
        <p:grpSpPr>
          <a:xfrm>
            <a:off x="4440244" y="4229788"/>
            <a:ext cx="1703405" cy="1765422"/>
            <a:chOff x="1934067" y="4649295"/>
            <a:chExt cx="1941921" cy="2012622"/>
          </a:xfrm>
        </p:grpSpPr>
        <p:sp>
          <p:nvSpPr>
            <p:cNvPr id="63" name="Rounded Rectangle 16">
              <a:extLst>
                <a:ext uri="{FF2B5EF4-FFF2-40B4-BE49-F238E27FC236}">
                  <a16:creationId xmlns:a16="http://schemas.microsoft.com/office/drawing/2014/main" xmlns="" id="{AA49A4F3-D244-4067-9620-721DBB5400E3}"/>
                </a:ext>
              </a:extLst>
            </p:cNvPr>
            <p:cNvSpPr/>
            <p:nvPr/>
          </p:nvSpPr>
          <p:spPr>
            <a:xfrm>
              <a:off x="1934067" y="4719996"/>
              <a:ext cx="1941921" cy="194192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/>
            </a:p>
          </p:txBody>
        </p:sp>
        <p:sp>
          <p:nvSpPr>
            <p:cNvPr id="64" name="Rounded Rectangle 17">
              <a:extLst>
                <a:ext uri="{FF2B5EF4-FFF2-40B4-BE49-F238E27FC236}">
                  <a16:creationId xmlns:a16="http://schemas.microsoft.com/office/drawing/2014/main" xmlns="" id="{80DC54EB-C956-495D-94BF-BE369EB6B5DA}"/>
                </a:ext>
              </a:extLst>
            </p:cNvPr>
            <p:cNvSpPr/>
            <p:nvPr/>
          </p:nvSpPr>
          <p:spPr>
            <a:xfrm>
              <a:off x="1934067" y="4649295"/>
              <a:ext cx="1941921" cy="194192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3744B6-DB48-4F59-88BD-77912F004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Ожидаемый  результат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8" name="Freeform 4">
            <a:extLst>
              <a:ext uri="{FF2B5EF4-FFF2-40B4-BE49-F238E27FC236}">
                <a16:creationId xmlns:a16="http://schemas.microsoft.com/office/drawing/2014/main" xmlns="" id="{DE0F6879-55E4-42DC-BDBC-EBB43F088603}"/>
              </a:ext>
            </a:extLst>
          </p:cNvPr>
          <p:cNvSpPr>
            <a:spLocks/>
          </p:cNvSpPr>
          <p:nvPr/>
        </p:nvSpPr>
        <p:spPr bwMode="auto">
          <a:xfrm>
            <a:off x="3864006" y="3811634"/>
            <a:ext cx="4869121" cy="491749"/>
          </a:xfrm>
          <a:custGeom>
            <a:avLst/>
            <a:gdLst>
              <a:gd name="T0" fmla="*/ 3020 w 3020"/>
              <a:gd name="T1" fmla="*/ 152 h 305"/>
              <a:gd name="T2" fmla="*/ 2825 w 3020"/>
              <a:gd name="T3" fmla="*/ 0 h 305"/>
              <a:gd name="T4" fmla="*/ 2825 w 3020"/>
              <a:gd name="T5" fmla="*/ 121 h 305"/>
              <a:gd name="T6" fmla="*/ 195 w 3020"/>
              <a:gd name="T7" fmla="*/ 121 h 305"/>
              <a:gd name="T8" fmla="*/ 195 w 3020"/>
              <a:gd name="T9" fmla="*/ 0 h 305"/>
              <a:gd name="T10" fmla="*/ 0 w 3020"/>
              <a:gd name="T11" fmla="*/ 152 h 305"/>
              <a:gd name="T12" fmla="*/ 195 w 3020"/>
              <a:gd name="T13" fmla="*/ 305 h 305"/>
              <a:gd name="T14" fmla="*/ 195 w 3020"/>
              <a:gd name="T15" fmla="*/ 196 h 305"/>
              <a:gd name="T16" fmla="*/ 2825 w 3020"/>
              <a:gd name="T17" fmla="*/ 196 h 305"/>
              <a:gd name="T18" fmla="*/ 2825 w 3020"/>
              <a:gd name="T19" fmla="*/ 305 h 305"/>
              <a:gd name="T20" fmla="*/ 3020 w 3020"/>
              <a:gd name="T21" fmla="*/ 152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20" h="305">
                <a:moveTo>
                  <a:pt x="3020" y="152"/>
                </a:moveTo>
                <a:lnTo>
                  <a:pt x="2825" y="0"/>
                </a:lnTo>
                <a:lnTo>
                  <a:pt x="2825" y="121"/>
                </a:lnTo>
                <a:lnTo>
                  <a:pt x="195" y="121"/>
                </a:lnTo>
                <a:lnTo>
                  <a:pt x="195" y="0"/>
                </a:lnTo>
                <a:lnTo>
                  <a:pt x="0" y="152"/>
                </a:lnTo>
                <a:lnTo>
                  <a:pt x="195" y="305"/>
                </a:lnTo>
                <a:lnTo>
                  <a:pt x="195" y="196"/>
                </a:lnTo>
                <a:lnTo>
                  <a:pt x="2825" y="196"/>
                </a:lnTo>
                <a:lnTo>
                  <a:pt x="2825" y="305"/>
                </a:lnTo>
                <a:lnTo>
                  <a:pt x="3020" y="15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21932" tIns="60966" rIns="121932" bIns="60966" numCol="1" anchor="t" anchorCtr="0" compatLnSpc="1">
            <a:prstTxWarp prst="textNoShape">
              <a:avLst/>
            </a:prstTxWarp>
          </a:bodyPr>
          <a:lstStyle/>
          <a:p>
            <a:endParaRPr lang="id-ID" sz="3328"/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xmlns="" id="{97D0FF16-DC06-4DE7-BEF5-57AA2B723971}"/>
              </a:ext>
            </a:extLst>
          </p:cNvPr>
          <p:cNvSpPr>
            <a:spLocks/>
          </p:cNvSpPr>
          <p:nvPr/>
        </p:nvSpPr>
        <p:spPr bwMode="auto">
          <a:xfrm>
            <a:off x="6053498" y="1622142"/>
            <a:ext cx="490137" cy="4870733"/>
          </a:xfrm>
          <a:custGeom>
            <a:avLst/>
            <a:gdLst>
              <a:gd name="T0" fmla="*/ 184 w 304"/>
              <a:gd name="T1" fmla="*/ 195 h 3021"/>
              <a:gd name="T2" fmla="*/ 304 w 304"/>
              <a:gd name="T3" fmla="*/ 195 h 3021"/>
              <a:gd name="T4" fmla="*/ 152 w 304"/>
              <a:gd name="T5" fmla="*/ 0 h 3021"/>
              <a:gd name="T6" fmla="*/ 0 w 304"/>
              <a:gd name="T7" fmla="*/ 195 h 3021"/>
              <a:gd name="T8" fmla="*/ 108 w 304"/>
              <a:gd name="T9" fmla="*/ 195 h 3021"/>
              <a:gd name="T10" fmla="*/ 108 w 304"/>
              <a:gd name="T11" fmla="*/ 2826 h 3021"/>
              <a:gd name="T12" fmla="*/ 0 w 304"/>
              <a:gd name="T13" fmla="*/ 2826 h 3021"/>
              <a:gd name="T14" fmla="*/ 152 w 304"/>
              <a:gd name="T15" fmla="*/ 3021 h 3021"/>
              <a:gd name="T16" fmla="*/ 304 w 304"/>
              <a:gd name="T17" fmla="*/ 2826 h 3021"/>
              <a:gd name="T18" fmla="*/ 184 w 304"/>
              <a:gd name="T19" fmla="*/ 2826 h 3021"/>
              <a:gd name="T20" fmla="*/ 184 w 304"/>
              <a:gd name="T21" fmla="*/ 195 h 3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4" h="3021">
                <a:moveTo>
                  <a:pt x="184" y="195"/>
                </a:moveTo>
                <a:lnTo>
                  <a:pt x="304" y="195"/>
                </a:lnTo>
                <a:lnTo>
                  <a:pt x="152" y="0"/>
                </a:lnTo>
                <a:lnTo>
                  <a:pt x="0" y="195"/>
                </a:lnTo>
                <a:lnTo>
                  <a:pt x="108" y="195"/>
                </a:lnTo>
                <a:lnTo>
                  <a:pt x="108" y="2826"/>
                </a:lnTo>
                <a:lnTo>
                  <a:pt x="0" y="2826"/>
                </a:lnTo>
                <a:lnTo>
                  <a:pt x="152" y="3021"/>
                </a:lnTo>
                <a:lnTo>
                  <a:pt x="304" y="2826"/>
                </a:lnTo>
                <a:lnTo>
                  <a:pt x="184" y="2826"/>
                </a:lnTo>
                <a:lnTo>
                  <a:pt x="184" y="19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21932" tIns="60966" rIns="121932" bIns="60966" numCol="1" anchor="t" anchorCtr="0" compatLnSpc="1">
            <a:prstTxWarp prst="textNoShape">
              <a:avLst/>
            </a:prstTxWarp>
          </a:bodyPr>
          <a:lstStyle/>
          <a:p>
            <a:endParaRPr lang="id-ID" sz="3328"/>
          </a:p>
        </p:txBody>
      </p:sp>
      <p:grpSp>
        <p:nvGrpSpPr>
          <p:cNvPr id="50" name="Group 6">
            <a:extLst>
              <a:ext uri="{FF2B5EF4-FFF2-40B4-BE49-F238E27FC236}">
                <a16:creationId xmlns:a16="http://schemas.microsoft.com/office/drawing/2014/main" xmlns="" id="{DAF50C23-5949-4136-9A7E-0CE8DADBC415}"/>
              </a:ext>
            </a:extLst>
          </p:cNvPr>
          <p:cNvGrpSpPr/>
          <p:nvPr/>
        </p:nvGrpSpPr>
        <p:grpSpPr>
          <a:xfrm>
            <a:off x="4403640" y="2149025"/>
            <a:ext cx="1703405" cy="1765422"/>
            <a:chOff x="4437053" y="2361716"/>
            <a:chExt cx="1515768" cy="1570954"/>
          </a:xfrm>
        </p:grpSpPr>
        <p:grpSp>
          <p:nvGrpSpPr>
            <p:cNvPr id="51" name="Group 7">
              <a:extLst>
                <a:ext uri="{FF2B5EF4-FFF2-40B4-BE49-F238E27FC236}">
                  <a16:creationId xmlns:a16="http://schemas.microsoft.com/office/drawing/2014/main" xmlns="" id="{DE7B8ECF-17D5-4BB6-98F5-599233E18AEA}"/>
                </a:ext>
              </a:extLst>
            </p:cNvPr>
            <p:cNvGrpSpPr/>
            <p:nvPr/>
          </p:nvGrpSpPr>
          <p:grpSpPr>
            <a:xfrm>
              <a:off x="4437053" y="2361716"/>
              <a:ext cx="1515768" cy="1570954"/>
              <a:chOff x="1934067" y="2570684"/>
              <a:chExt cx="1941921" cy="2012622"/>
            </a:xfrm>
          </p:grpSpPr>
          <p:sp>
            <p:nvSpPr>
              <p:cNvPr id="53" name="Rounded Rectangle 6">
                <a:extLst>
                  <a:ext uri="{FF2B5EF4-FFF2-40B4-BE49-F238E27FC236}">
                    <a16:creationId xmlns:a16="http://schemas.microsoft.com/office/drawing/2014/main" xmlns="" id="{CABADAC0-3F45-4D9B-96BC-8F36421DDA83}"/>
                  </a:ext>
                </a:extLst>
              </p:cNvPr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/>
              </a:p>
            </p:txBody>
          </p:sp>
          <p:sp>
            <p:nvSpPr>
              <p:cNvPr id="54" name="Rounded Rectangle 7">
                <a:extLst>
                  <a:ext uri="{FF2B5EF4-FFF2-40B4-BE49-F238E27FC236}">
                    <a16:creationId xmlns:a16="http://schemas.microsoft.com/office/drawing/2014/main" xmlns="" id="{3CF3C3FA-4140-42EF-A529-3B53126A2E4E}"/>
                  </a:ext>
                </a:extLst>
              </p:cNvPr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 dirty="0"/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54EC48AD-7325-45CC-BA52-D5CDF3DAEC96}"/>
                </a:ext>
              </a:extLst>
            </p:cNvPr>
            <p:cNvSpPr txBox="1"/>
            <p:nvPr/>
          </p:nvSpPr>
          <p:spPr>
            <a:xfrm>
              <a:off x="4518239" y="3237755"/>
              <a:ext cx="1418539" cy="3939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6-7 класс 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11">
            <a:extLst>
              <a:ext uri="{FF2B5EF4-FFF2-40B4-BE49-F238E27FC236}">
                <a16:creationId xmlns:a16="http://schemas.microsoft.com/office/drawing/2014/main" xmlns="" id="{753C16A8-9637-4D89-82F1-E0702734AAE8}"/>
              </a:ext>
            </a:extLst>
          </p:cNvPr>
          <p:cNvGrpSpPr/>
          <p:nvPr/>
        </p:nvGrpSpPr>
        <p:grpSpPr>
          <a:xfrm>
            <a:off x="4412471" y="2199245"/>
            <a:ext cx="3833770" cy="3411348"/>
            <a:chOff x="4465859" y="2129498"/>
            <a:chExt cx="3411464" cy="3035576"/>
          </a:xfrm>
        </p:grpSpPr>
        <p:grpSp>
          <p:nvGrpSpPr>
            <p:cNvPr id="56" name="Group 12">
              <a:extLst>
                <a:ext uri="{FF2B5EF4-FFF2-40B4-BE49-F238E27FC236}">
                  <a16:creationId xmlns:a16="http://schemas.microsoft.com/office/drawing/2014/main" xmlns="" id="{D654DD0A-1B47-46DC-9A5D-1D06DD211422}"/>
                </a:ext>
              </a:extLst>
            </p:cNvPr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58" name="Rounded Rectangle 11">
                <a:extLst>
                  <a:ext uri="{FF2B5EF4-FFF2-40B4-BE49-F238E27FC236}">
                    <a16:creationId xmlns:a16="http://schemas.microsoft.com/office/drawing/2014/main" xmlns="" id="{470F221E-F909-4452-AB3E-B50B633448E2}"/>
                  </a:ext>
                </a:extLst>
              </p:cNvPr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/>
              </a:p>
            </p:txBody>
          </p:sp>
          <p:sp>
            <p:nvSpPr>
              <p:cNvPr id="59" name="Rounded Rectangle 12">
                <a:extLst>
                  <a:ext uri="{FF2B5EF4-FFF2-40B4-BE49-F238E27FC236}">
                    <a16:creationId xmlns:a16="http://schemas.microsoft.com/office/drawing/2014/main" xmlns="" id="{00D9B08F-659D-4EC1-AB14-6B0B191DA997}"/>
                  </a:ext>
                </a:extLst>
              </p:cNvPr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2000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7E59DAF4-0342-41DB-A150-CA6063D19902}"/>
                </a:ext>
              </a:extLst>
            </p:cNvPr>
            <p:cNvSpPr txBox="1"/>
            <p:nvPr/>
          </p:nvSpPr>
          <p:spPr>
            <a:xfrm>
              <a:off x="4465859" y="4771162"/>
              <a:ext cx="1430328" cy="3939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8-9 класс 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22">
            <a:extLst>
              <a:ext uri="{FF2B5EF4-FFF2-40B4-BE49-F238E27FC236}">
                <a16:creationId xmlns:a16="http://schemas.microsoft.com/office/drawing/2014/main" xmlns="" id="{5EF739AC-02EB-4024-95F7-14A5B67A5790}"/>
              </a:ext>
            </a:extLst>
          </p:cNvPr>
          <p:cNvGrpSpPr/>
          <p:nvPr/>
        </p:nvGrpSpPr>
        <p:grpSpPr>
          <a:xfrm>
            <a:off x="6466690" y="4235703"/>
            <a:ext cx="1703404" cy="1765422"/>
            <a:chOff x="3979683" y="4649295"/>
            <a:chExt cx="1941921" cy="2012622"/>
          </a:xfrm>
        </p:grpSpPr>
        <p:sp>
          <p:nvSpPr>
            <p:cNvPr id="68" name="Rounded Rectangle 21">
              <a:extLst>
                <a:ext uri="{FF2B5EF4-FFF2-40B4-BE49-F238E27FC236}">
                  <a16:creationId xmlns:a16="http://schemas.microsoft.com/office/drawing/2014/main" xmlns="" id="{C1FB8121-3183-46A4-8912-F0FAF92F9AC8}"/>
                </a:ext>
              </a:extLst>
            </p:cNvPr>
            <p:cNvSpPr/>
            <p:nvPr/>
          </p:nvSpPr>
          <p:spPr>
            <a:xfrm>
              <a:off x="3979683" y="4719996"/>
              <a:ext cx="1941921" cy="1941921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/>
            </a:p>
          </p:txBody>
        </p:sp>
        <p:sp>
          <p:nvSpPr>
            <p:cNvPr id="69" name="Rounded Rectangle 22">
              <a:extLst>
                <a:ext uri="{FF2B5EF4-FFF2-40B4-BE49-F238E27FC236}">
                  <a16:creationId xmlns:a16="http://schemas.microsoft.com/office/drawing/2014/main" xmlns="" id="{E74E212E-8929-4387-8BAF-5D9CDE2F6D37}"/>
                </a:ext>
              </a:extLst>
            </p:cNvPr>
            <p:cNvSpPr/>
            <p:nvPr/>
          </p:nvSpPr>
          <p:spPr>
            <a:xfrm>
              <a:off x="3979683" y="4649295"/>
              <a:ext cx="1941921" cy="1941921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37388C4-CE7D-4249-868A-9B29A7A02EFD}"/>
              </a:ext>
            </a:extLst>
          </p:cNvPr>
          <p:cNvSpPr txBox="1"/>
          <p:nvPr/>
        </p:nvSpPr>
        <p:spPr>
          <a:xfrm>
            <a:off x="7992426" y="1877303"/>
            <a:ext cx="4156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Запросы профессионального плана</a:t>
            </a:r>
            <a:endParaRPr lang="id-ID" sz="1867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7" name="Rectangle 43">
            <a:extLst>
              <a:ext uri="{FF2B5EF4-FFF2-40B4-BE49-F238E27FC236}">
                <a16:creationId xmlns:a16="http://schemas.microsoft.com/office/drawing/2014/main" xmlns="" id="{CEE5A23F-FBDF-4C65-B93A-BAC814E35832}"/>
              </a:ext>
            </a:extLst>
          </p:cNvPr>
          <p:cNvSpPr/>
          <p:nvPr/>
        </p:nvSpPr>
        <p:spPr>
          <a:xfrm>
            <a:off x="8350571" y="2565699"/>
            <a:ext cx="28603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tx2"/>
                </a:solidFill>
              </a:rPr>
              <a:t>Специализированное развитие личности обучающихся, знакомство с жизнью вуза</a:t>
            </a:r>
            <a:endParaRPr lang="id-ID" dirty="0">
              <a:solidFill>
                <a:schemeClr val="tx2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3F6DB7F9-B922-4FA2-9D20-DFAEF185503C}"/>
              </a:ext>
            </a:extLst>
          </p:cNvPr>
          <p:cNvSpPr txBox="1"/>
          <p:nvPr/>
        </p:nvSpPr>
        <p:spPr>
          <a:xfrm>
            <a:off x="745340" y="1934536"/>
            <a:ext cx="3496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5C7149"/>
                </a:solidFill>
              </a:rPr>
              <a:t>Процесс познания себя и себя в профессии</a:t>
            </a:r>
            <a:endParaRPr lang="id-ID" sz="1867" b="1" dirty="0">
              <a:solidFill>
                <a:srgbClr val="5C7149"/>
              </a:solidFill>
              <a:latin typeface="+mj-lt"/>
            </a:endParaRPr>
          </a:p>
        </p:txBody>
      </p:sp>
      <p:sp>
        <p:nvSpPr>
          <p:cNvPr id="94" name="Rectangle 43">
            <a:extLst>
              <a:ext uri="{FF2B5EF4-FFF2-40B4-BE49-F238E27FC236}">
                <a16:creationId xmlns:a16="http://schemas.microsoft.com/office/drawing/2014/main" xmlns="" id="{E6B5A256-A3EE-401E-A165-FF6CEC75B434}"/>
              </a:ext>
            </a:extLst>
          </p:cNvPr>
          <p:cNvSpPr/>
          <p:nvPr/>
        </p:nvSpPr>
        <p:spPr>
          <a:xfrm>
            <a:off x="1947198" y="2718806"/>
            <a:ext cx="2361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Знакомство с основами педагогической профессии</a:t>
            </a:r>
            <a:endParaRPr lang="id-ID" b="1" dirty="0">
              <a:solidFill>
                <a:schemeClr val="tx2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6D95A3A7-4071-4558-A6B7-C1C99E670BAE}"/>
              </a:ext>
            </a:extLst>
          </p:cNvPr>
          <p:cNvSpPr txBox="1"/>
          <p:nvPr/>
        </p:nvSpPr>
        <p:spPr>
          <a:xfrm>
            <a:off x="946759" y="4237546"/>
            <a:ext cx="3254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Определённость в выборе  </a:t>
            </a:r>
            <a:endParaRPr lang="id-ID" sz="1867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6" name="Rectangle 43">
            <a:extLst>
              <a:ext uri="{FF2B5EF4-FFF2-40B4-BE49-F238E27FC236}">
                <a16:creationId xmlns:a16="http://schemas.microsoft.com/office/drawing/2014/main" xmlns="" id="{62D91978-F154-4918-9453-C4D9C168A917}"/>
              </a:ext>
            </a:extLst>
          </p:cNvPr>
          <p:cNvSpPr/>
          <p:nvPr/>
        </p:nvSpPr>
        <p:spPr>
          <a:xfrm>
            <a:off x="1545891" y="4625988"/>
            <a:ext cx="2361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Осознанный выбор педагогической профессии в  колледже или вузе </a:t>
            </a:r>
            <a:endParaRPr lang="id-ID" b="1" dirty="0">
              <a:solidFill>
                <a:schemeClr val="tx2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B668DF8D-3BE0-42EF-992F-C1AA0025906D}"/>
              </a:ext>
            </a:extLst>
          </p:cNvPr>
          <p:cNvSpPr txBox="1"/>
          <p:nvPr/>
        </p:nvSpPr>
        <p:spPr>
          <a:xfrm>
            <a:off x="8203733" y="4497266"/>
            <a:ext cx="2181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/>
                </a:solidFill>
              </a:rPr>
              <a:t>Успешный выбор </a:t>
            </a:r>
            <a:endParaRPr lang="id-ID" sz="1867" b="1" dirty="0">
              <a:latin typeface="+mj-lt"/>
            </a:endParaRPr>
          </a:p>
        </p:txBody>
      </p:sp>
      <p:sp>
        <p:nvSpPr>
          <p:cNvPr id="98" name="Rectangle 43">
            <a:extLst>
              <a:ext uri="{FF2B5EF4-FFF2-40B4-BE49-F238E27FC236}">
                <a16:creationId xmlns:a16="http://schemas.microsoft.com/office/drawing/2014/main" xmlns="" id="{486AF0DA-76D0-477F-8BEF-3E81F937DBB4}"/>
              </a:ext>
            </a:extLst>
          </p:cNvPr>
          <p:cNvSpPr/>
          <p:nvPr/>
        </p:nvSpPr>
        <p:spPr>
          <a:xfrm>
            <a:off x="8278573" y="4890209"/>
            <a:ext cx="2361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Стабильность в выборе профессии </a:t>
            </a:r>
            <a:endParaRPr lang="id-ID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C25391C1-B70E-4843-9887-B8623D0D721A}"/>
              </a:ext>
            </a:extLst>
          </p:cNvPr>
          <p:cNvSpPr txBox="1"/>
          <p:nvPr/>
        </p:nvSpPr>
        <p:spPr>
          <a:xfrm>
            <a:off x="6537635" y="5087653"/>
            <a:ext cx="1607388" cy="44267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Я –учитель </a:t>
            </a:r>
            <a:endParaRPr lang="id-ID" sz="2000" b="1" dirty="0">
              <a:solidFill>
                <a:schemeClr val="bg1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5AF9CC98-3DF0-4203-AD4F-7B4483168508}"/>
              </a:ext>
            </a:extLst>
          </p:cNvPr>
          <p:cNvSpPr txBox="1"/>
          <p:nvPr/>
        </p:nvSpPr>
        <p:spPr>
          <a:xfrm>
            <a:off x="6661908" y="3141342"/>
            <a:ext cx="1607388" cy="44267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10-11 класс</a:t>
            </a:r>
            <a:endParaRPr lang="id-ID" sz="2000" b="1" dirty="0">
              <a:solidFill>
                <a:schemeClr val="bg1"/>
              </a:solidFill>
            </a:endParaRPr>
          </a:p>
        </p:txBody>
      </p:sp>
      <p:sp>
        <p:nvSpPr>
          <p:cNvPr id="101" name="Нижний колонтитул 4">
            <a:extLst>
              <a:ext uri="{FF2B5EF4-FFF2-40B4-BE49-F238E27FC236}">
                <a16:creationId xmlns:a16="http://schemas.microsoft.com/office/drawing/2014/main" xmlns="" id="{4B2C6EE9-344E-482F-B4A3-B1E0F80F777C}"/>
              </a:ext>
            </a:extLst>
          </p:cNvPr>
          <p:cNvSpPr txBox="1">
            <a:spLocks/>
          </p:cNvSpPr>
          <p:nvPr/>
        </p:nvSpPr>
        <p:spPr>
          <a:xfrm>
            <a:off x="3907785" y="6492352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Шаблоны презентаций с сайта </a:t>
            </a:r>
            <a:r>
              <a:rPr lang="en-US" sz="12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1200" dirty="0">
              <a:solidFill>
                <a:schemeClr val="accent1"/>
              </a:solidFill>
            </a:endParaRPr>
          </a:p>
        </p:txBody>
      </p:sp>
      <p:pic>
        <p:nvPicPr>
          <p:cNvPr id="103" name="Рисунок 102" descr="Автомобиль контур">
            <a:extLst>
              <a:ext uri="{FF2B5EF4-FFF2-40B4-BE49-F238E27FC236}">
                <a16:creationId xmlns:a16="http://schemas.microsoft.com/office/drawing/2014/main" xmlns="" id="{A23A8893-16FA-49F3-A13E-990FE7CBE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58015" y="2362499"/>
            <a:ext cx="914400" cy="914400"/>
          </a:xfrm>
          <a:prstGeom prst="rect">
            <a:avLst/>
          </a:prstGeom>
        </p:spPr>
      </p:pic>
      <p:pic>
        <p:nvPicPr>
          <p:cNvPr id="105" name="Рисунок 104" descr="Дорога контур">
            <a:extLst>
              <a:ext uri="{FF2B5EF4-FFF2-40B4-BE49-F238E27FC236}">
                <a16:creationId xmlns:a16="http://schemas.microsoft.com/office/drawing/2014/main" xmlns="" id="{8C299B13-A91E-4D2F-B86E-CB22AC904D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897073" y="2347982"/>
            <a:ext cx="716538" cy="716538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8DBBD52-82EF-4600-BDD8-F34CFF700FF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918892" y="4400172"/>
            <a:ext cx="720226" cy="720226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D91A2CAF-4FF2-46C1-A26A-91855F565D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891678" y="4303383"/>
            <a:ext cx="905301" cy="90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7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:a16="http://schemas.microsoft.com/office/drawing/2014/main" xmlns="" id="{BC890B24-EAF4-42AF-8CB3-CC529E849869}"/>
              </a:ext>
            </a:extLst>
          </p:cNvPr>
          <p:cNvSpPr txBox="1">
            <a:spLocks/>
          </p:cNvSpPr>
          <p:nvPr/>
        </p:nvSpPr>
        <p:spPr>
          <a:xfrm>
            <a:off x="1617837" y="859517"/>
            <a:ext cx="5233058" cy="959767"/>
          </a:xfrm>
          <a:prstGeom prst="rect">
            <a:avLst/>
          </a:prstGeom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dirty="0" smtClean="0">
                <a:solidFill>
                  <a:schemeClr val="accent1"/>
                </a:solidFill>
              </a:rPr>
              <a:t>Выбор есть - </a:t>
            </a:r>
            <a:endParaRPr lang="ru-RU" sz="6600" b="1" dirty="0">
              <a:solidFill>
                <a:schemeClr val="accent1"/>
              </a:solidFill>
            </a:endParaRPr>
          </a:p>
        </p:txBody>
      </p:sp>
      <p:sp>
        <p:nvSpPr>
          <p:cNvPr id="9" name="Текст 11">
            <a:extLst>
              <a:ext uri="{FF2B5EF4-FFF2-40B4-BE49-F238E27FC236}">
                <a16:creationId xmlns:a16="http://schemas.microsoft.com/office/drawing/2014/main" xmlns="" id="{55B7A9F5-9496-4C59-AB1A-4CFAEFCC6E40}"/>
              </a:ext>
            </a:extLst>
          </p:cNvPr>
          <p:cNvSpPr txBox="1">
            <a:spLocks/>
          </p:cNvSpPr>
          <p:nvPr/>
        </p:nvSpPr>
        <p:spPr>
          <a:xfrm>
            <a:off x="746864" y="2037005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dirty="0">
              <a:solidFill>
                <a:schemeClr val="accent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C50A627-8779-461E-960F-2DBC7A2CD4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151" y="1217755"/>
            <a:ext cx="5013834" cy="33442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037" y="2360438"/>
            <a:ext cx="2032957" cy="20329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6620" y="4716828"/>
            <a:ext cx="47554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  <a:t>Я – учитель </a:t>
            </a:r>
            <a:endParaRPr lang="ru-RU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2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618</Words>
  <Application>Microsoft Office PowerPoint</Application>
  <PresentationFormat>Широкоэкранный</PresentationFormat>
  <Paragraphs>115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Malgun Gothic</vt:lpstr>
      <vt:lpstr>Microsoft YaHei</vt:lpstr>
      <vt:lpstr>SimSun</vt:lpstr>
      <vt:lpstr>Arial</vt:lpstr>
      <vt:lpstr>Calibri</vt:lpstr>
      <vt:lpstr>Calibri Light</vt:lpstr>
      <vt:lpstr>Gill Sans</vt:lpstr>
      <vt:lpstr>Mistral</vt:lpstr>
      <vt:lpstr>Times New Roman</vt:lpstr>
      <vt:lpstr>Wingdings</vt:lpstr>
      <vt:lpstr>等线</vt:lpstr>
      <vt:lpstr>Тема Office</vt:lpstr>
      <vt:lpstr>На пути к профессии педагога</vt:lpstr>
      <vt:lpstr>Чек-лист анализа деятельности профильного психолого-педагогического класса  МБОУ «СОШ № 56 им. П.П. Балюка» г. Грозного </vt:lpstr>
      <vt:lpstr>Основание для создания 3ПК в Чеченской Республике </vt:lpstr>
      <vt:lpstr>Цели и задачи 3ПК </vt:lpstr>
      <vt:lpstr>Опрос школьников о выборе педагогической профессии </vt:lpstr>
      <vt:lpstr>Презентация PowerPoint</vt:lpstr>
      <vt:lpstr>Основные условия при определении профилей и выбора моделей реализации образовательной программы ПППК (3ПК)</vt:lpstr>
      <vt:lpstr>Ожидаемый  результат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Хеди</cp:lastModifiedBy>
  <cp:revision>36</cp:revision>
  <dcterms:created xsi:type="dcterms:W3CDTF">2021-11-16T10:23:45Z</dcterms:created>
  <dcterms:modified xsi:type="dcterms:W3CDTF">2023-02-08T23:47:06Z</dcterms:modified>
</cp:coreProperties>
</file>